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80" r:id="rId3"/>
    <p:sldId id="257" r:id="rId4"/>
    <p:sldId id="290" r:id="rId5"/>
    <p:sldId id="292" r:id="rId6"/>
    <p:sldId id="272" r:id="rId7"/>
    <p:sldId id="291" r:id="rId8"/>
    <p:sldId id="298" r:id="rId9"/>
    <p:sldId id="293" r:id="rId10"/>
    <p:sldId id="294" r:id="rId11"/>
    <p:sldId id="295" r:id="rId12"/>
    <p:sldId id="296" r:id="rId13"/>
    <p:sldId id="297" r:id="rId14"/>
    <p:sldId id="27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40" autoAdjust="0"/>
    <p:restoredTop sz="94660"/>
  </p:normalViewPr>
  <p:slideViewPr>
    <p:cSldViewPr snapToGrid="0">
      <p:cViewPr varScale="1">
        <p:scale>
          <a:sx n="86" d="100"/>
          <a:sy n="86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image" Target="../media/image11.jpg"/><Relationship Id="rId4" Type="http://schemas.openxmlformats.org/officeDocument/2006/relationships/image" Target="../media/image14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image" Target="../media/image11.jpg"/><Relationship Id="rId4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F66D59B-A1F5-4762-BA9D-4E72B7C1146C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s-ES"/>
        </a:p>
      </dgm:t>
    </dgm:pt>
    <dgm:pt modelId="{1641A18F-45C6-490D-B16B-F077E86D060C}">
      <dgm:prSet phldrT="[Texto]"/>
      <dgm:spPr/>
      <dgm:t>
        <a:bodyPr/>
        <a:lstStyle/>
        <a:p>
          <a:r>
            <a:rPr lang="es-NI" b="1" dirty="0">
              <a:latin typeface="Times New Roman" panose="02020603050405020304" pitchFamily="18" charset="0"/>
              <a:cs typeface="Times New Roman" panose="02020603050405020304" pitchFamily="18" charset="0"/>
            </a:rPr>
            <a:t>Listar Productos	</a:t>
          </a:r>
          <a:endParaRPr lang="es-E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D9C2D93-53BE-4A3E-AFD4-2F139A17AC07}" type="parTrans" cxnId="{D647BE6D-BE05-45DE-8B6D-E760785AD023}">
      <dgm:prSet/>
      <dgm:spPr/>
      <dgm:t>
        <a:bodyPr/>
        <a:lstStyle/>
        <a:p>
          <a:endParaRPr lang="es-ES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C90DC23-5D57-4987-B8AE-AC28826B5B1D}" type="sibTrans" cxnId="{D647BE6D-BE05-45DE-8B6D-E760785AD023}">
      <dgm:prSet/>
      <dgm:spPr/>
      <dgm:t>
        <a:bodyPr/>
        <a:lstStyle/>
        <a:p>
          <a:endParaRPr lang="es-ES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763D3F6-A3CC-4F36-B3F3-C97B6DF9460E}">
      <dgm:prSet phldrT="[Texto]"/>
      <dgm:spPr/>
      <dgm:t>
        <a:bodyPr/>
        <a:lstStyle/>
        <a:p>
          <a:r>
            <a:rPr lang="es-NI" b="1" dirty="0">
              <a:latin typeface="Times New Roman" panose="02020603050405020304" pitchFamily="18" charset="0"/>
              <a:cs typeface="Times New Roman" panose="02020603050405020304" pitchFamily="18" charset="0"/>
            </a:rPr>
            <a:t>Guardar Producto</a:t>
          </a:r>
          <a:endParaRPr lang="es-E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EF95F2F-5BF3-415C-9A2C-CB29E59FB925}" type="parTrans" cxnId="{35201EE5-418D-4F56-9F41-994D0E8BECCB}">
      <dgm:prSet/>
      <dgm:spPr/>
      <dgm:t>
        <a:bodyPr/>
        <a:lstStyle/>
        <a:p>
          <a:endParaRPr lang="es-ES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90871F5-2E2D-41B8-A56D-F6254F049FC3}" type="sibTrans" cxnId="{35201EE5-418D-4F56-9F41-994D0E8BECCB}">
      <dgm:prSet/>
      <dgm:spPr/>
      <dgm:t>
        <a:bodyPr/>
        <a:lstStyle/>
        <a:p>
          <a:endParaRPr lang="es-ES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AFE8F04-0E4F-4228-AC08-17602F8663D4}">
      <dgm:prSet phldrT="[Texto]"/>
      <dgm:spPr/>
      <dgm:t>
        <a:bodyPr/>
        <a:lstStyle/>
        <a:p>
          <a:r>
            <a:rPr lang="es-NI" b="1" dirty="0">
              <a:latin typeface="Times New Roman" panose="02020603050405020304" pitchFamily="18" charset="0"/>
              <a:cs typeface="Times New Roman" panose="02020603050405020304" pitchFamily="18" charset="0"/>
            </a:rPr>
            <a:t>Editar Producto</a:t>
          </a:r>
          <a:endParaRPr lang="es-E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5D93D8D-E951-4951-825A-A09F21BE1D9E}" type="parTrans" cxnId="{71FAC986-F352-49F3-ACF3-9E788B1AC627}">
      <dgm:prSet/>
      <dgm:spPr/>
      <dgm:t>
        <a:bodyPr/>
        <a:lstStyle/>
        <a:p>
          <a:endParaRPr lang="es-ES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70D1100-A587-472C-9794-77F6762AE044}" type="sibTrans" cxnId="{71FAC986-F352-49F3-ACF3-9E788B1AC627}">
      <dgm:prSet/>
      <dgm:spPr/>
      <dgm:t>
        <a:bodyPr/>
        <a:lstStyle/>
        <a:p>
          <a:endParaRPr lang="es-ES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B674F4E-EF4D-474C-AF37-26E9CE4E8A94}">
      <dgm:prSet phldrT="[Texto]"/>
      <dgm:spPr/>
      <dgm:t>
        <a:bodyPr/>
        <a:lstStyle/>
        <a:p>
          <a:r>
            <a:rPr lang="es-ES" b="1" dirty="0">
              <a:latin typeface="Times New Roman" panose="02020603050405020304" pitchFamily="18" charset="0"/>
              <a:cs typeface="Times New Roman" panose="02020603050405020304" pitchFamily="18" charset="0"/>
            </a:rPr>
            <a:t>Iniciar Sesión</a:t>
          </a:r>
        </a:p>
      </dgm:t>
    </dgm:pt>
    <dgm:pt modelId="{0D050154-5DCE-4A1B-9933-D7D069F112EE}" type="parTrans" cxnId="{0341E2AC-AE05-486B-9111-B8F06FA4E7E2}">
      <dgm:prSet/>
      <dgm:spPr/>
      <dgm:t>
        <a:bodyPr/>
        <a:lstStyle/>
        <a:p>
          <a:endParaRPr lang="es-ES"/>
        </a:p>
      </dgm:t>
    </dgm:pt>
    <dgm:pt modelId="{A4BD79A0-4178-4EB0-B276-4567B3D98C12}" type="sibTrans" cxnId="{0341E2AC-AE05-486B-9111-B8F06FA4E7E2}">
      <dgm:prSet/>
      <dgm:spPr/>
      <dgm:t>
        <a:bodyPr/>
        <a:lstStyle/>
        <a:p>
          <a:endParaRPr lang="es-ES"/>
        </a:p>
      </dgm:t>
    </dgm:pt>
    <dgm:pt modelId="{48D8DC69-BB1D-449E-B1C6-E82FA6B8079E}" type="pres">
      <dgm:prSet presAssocID="{6F66D59B-A1F5-4762-BA9D-4E72B7C1146C}" presName="Name0" presStyleCnt="0">
        <dgm:presLayoutVars>
          <dgm:chMax val="7"/>
          <dgm:chPref val="7"/>
          <dgm:dir/>
        </dgm:presLayoutVars>
      </dgm:prSet>
      <dgm:spPr/>
    </dgm:pt>
    <dgm:pt modelId="{89B5D926-19B8-478F-AE09-3187215069E2}" type="pres">
      <dgm:prSet presAssocID="{6F66D59B-A1F5-4762-BA9D-4E72B7C1146C}" presName="Name1" presStyleCnt="0"/>
      <dgm:spPr/>
    </dgm:pt>
    <dgm:pt modelId="{784D8D26-5857-4824-A54A-BA7AFB786E67}" type="pres">
      <dgm:prSet presAssocID="{6F66D59B-A1F5-4762-BA9D-4E72B7C1146C}" presName="cycle" presStyleCnt="0"/>
      <dgm:spPr/>
    </dgm:pt>
    <dgm:pt modelId="{91626799-6883-48DC-B0B9-7AE1C101DF0C}" type="pres">
      <dgm:prSet presAssocID="{6F66D59B-A1F5-4762-BA9D-4E72B7C1146C}" presName="srcNode" presStyleLbl="node1" presStyleIdx="0" presStyleCnt="4"/>
      <dgm:spPr/>
    </dgm:pt>
    <dgm:pt modelId="{AD594C3C-FD54-441E-8A67-BA65BAD233F5}" type="pres">
      <dgm:prSet presAssocID="{6F66D59B-A1F5-4762-BA9D-4E72B7C1146C}" presName="conn" presStyleLbl="parChTrans1D2" presStyleIdx="0" presStyleCnt="1"/>
      <dgm:spPr/>
    </dgm:pt>
    <dgm:pt modelId="{E2BD1E5B-F371-4996-8963-47B47F8051AB}" type="pres">
      <dgm:prSet presAssocID="{6F66D59B-A1F5-4762-BA9D-4E72B7C1146C}" presName="extraNode" presStyleLbl="node1" presStyleIdx="0" presStyleCnt="4"/>
      <dgm:spPr/>
    </dgm:pt>
    <dgm:pt modelId="{3A88E8A8-B60C-4941-B3A0-B92A2693FAEE}" type="pres">
      <dgm:prSet presAssocID="{6F66D59B-A1F5-4762-BA9D-4E72B7C1146C}" presName="dstNode" presStyleLbl="node1" presStyleIdx="0" presStyleCnt="4"/>
      <dgm:spPr/>
    </dgm:pt>
    <dgm:pt modelId="{6ABCDFA2-BD81-49B7-A297-156D22CF6B57}" type="pres">
      <dgm:prSet presAssocID="{EB674F4E-EF4D-474C-AF37-26E9CE4E8A94}" presName="text_1" presStyleLbl="node1" presStyleIdx="0" presStyleCnt="4">
        <dgm:presLayoutVars>
          <dgm:bulletEnabled val="1"/>
        </dgm:presLayoutVars>
      </dgm:prSet>
      <dgm:spPr/>
    </dgm:pt>
    <dgm:pt modelId="{A73DA122-8DE1-4F03-8F35-8643D17F409A}" type="pres">
      <dgm:prSet presAssocID="{EB674F4E-EF4D-474C-AF37-26E9CE4E8A94}" presName="accent_1" presStyleCnt="0"/>
      <dgm:spPr/>
    </dgm:pt>
    <dgm:pt modelId="{9DFAA91A-7D3A-41E6-9356-B39BBCDE0F75}" type="pres">
      <dgm:prSet presAssocID="{EB674F4E-EF4D-474C-AF37-26E9CE4E8A94}" presName="accentRepeatNode" presStyleLbl="solidFgAcc1" presStyleIdx="0" presStyleCnt="4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717C49FF-80A9-4C8F-A527-7F92BDD0C446}" type="pres">
      <dgm:prSet presAssocID="{1641A18F-45C6-490D-B16B-F077E86D060C}" presName="text_2" presStyleLbl="node1" presStyleIdx="1" presStyleCnt="4">
        <dgm:presLayoutVars>
          <dgm:bulletEnabled val="1"/>
        </dgm:presLayoutVars>
      </dgm:prSet>
      <dgm:spPr/>
    </dgm:pt>
    <dgm:pt modelId="{DF0CB7CE-5958-4298-B819-485FADDFAD7B}" type="pres">
      <dgm:prSet presAssocID="{1641A18F-45C6-490D-B16B-F077E86D060C}" presName="accent_2" presStyleCnt="0"/>
      <dgm:spPr/>
    </dgm:pt>
    <dgm:pt modelId="{709B26DE-5C28-4E97-85A2-FE05A9C0FB8B}" type="pres">
      <dgm:prSet presAssocID="{1641A18F-45C6-490D-B16B-F077E86D060C}" presName="accentRepeatNode" presStyleLbl="solidFgAcc1" presStyleIdx="1" presStyleCnt="4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</dgm:pt>
    <dgm:pt modelId="{29F3D33A-36C3-4F9E-A9DD-CA3C54B1EB7D}" type="pres">
      <dgm:prSet presAssocID="{6763D3F6-A3CC-4F36-B3F3-C97B6DF9460E}" presName="text_3" presStyleLbl="node1" presStyleIdx="2" presStyleCnt="4">
        <dgm:presLayoutVars>
          <dgm:bulletEnabled val="1"/>
        </dgm:presLayoutVars>
      </dgm:prSet>
      <dgm:spPr/>
    </dgm:pt>
    <dgm:pt modelId="{F7FEED7B-6412-46BD-81DD-1FDD7B710807}" type="pres">
      <dgm:prSet presAssocID="{6763D3F6-A3CC-4F36-B3F3-C97B6DF9460E}" presName="accent_3" presStyleCnt="0"/>
      <dgm:spPr/>
    </dgm:pt>
    <dgm:pt modelId="{7B041E75-3B06-40E4-B5F3-D817AE9058B8}" type="pres">
      <dgm:prSet presAssocID="{6763D3F6-A3CC-4F36-B3F3-C97B6DF9460E}" presName="accentRepeatNode" presStyleLbl="solidFgAcc1" presStyleIdx="2" presStyleCnt="4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</dgm:pt>
    <dgm:pt modelId="{C428BC70-89BF-4595-89F3-9E0D0BB97300}" type="pres">
      <dgm:prSet presAssocID="{6AFE8F04-0E4F-4228-AC08-17602F8663D4}" presName="text_4" presStyleLbl="node1" presStyleIdx="3" presStyleCnt="4">
        <dgm:presLayoutVars>
          <dgm:bulletEnabled val="1"/>
        </dgm:presLayoutVars>
      </dgm:prSet>
      <dgm:spPr/>
    </dgm:pt>
    <dgm:pt modelId="{BED4DCFB-4A46-4042-A804-7FE6F20DD480}" type="pres">
      <dgm:prSet presAssocID="{6AFE8F04-0E4F-4228-AC08-17602F8663D4}" presName="accent_4" presStyleCnt="0"/>
      <dgm:spPr/>
    </dgm:pt>
    <dgm:pt modelId="{5D009080-C8A5-4E11-8150-729EDBEFF135}" type="pres">
      <dgm:prSet presAssocID="{6AFE8F04-0E4F-4228-AC08-17602F8663D4}" presName="accentRepeatNode" presStyleLbl="solidFgAcc1" presStyleIdx="3" presStyleCnt="4"/>
      <dgm:spPr>
        <a:blipFill rotWithShape="0">
          <a:blip xmlns:r="http://schemas.openxmlformats.org/officeDocument/2006/relationships" r:embed="rId4"/>
          <a:stretch>
            <a:fillRect/>
          </a:stretch>
        </a:blipFill>
      </dgm:spPr>
    </dgm:pt>
  </dgm:ptLst>
  <dgm:cxnLst>
    <dgm:cxn modelId="{0BE5AD21-48EA-4305-839D-60F6EA20C500}" type="presOf" srcId="{1641A18F-45C6-490D-B16B-F077E86D060C}" destId="{717C49FF-80A9-4C8F-A527-7F92BDD0C446}" srcOrd="0" destOrd="0" presId="urn:microsoft.com/office/officeart/2008/layout/VerticalCurvedList"/>
    <dgm:cxn modelId="{E87FC75D-E39E-4DC7-BBC9-A51EE0B5AB1E}" type="presOf" srcId="{6F66D59B-A1F5-4762-BA9D-4E72B7C1146C}" destId="{48D8DC69-BB1D-449E-B1C6-E82FA6B8079E}" srcOrd="0" destOrd="0" presId="urn:microsoft.com/office/officeart/2008/layout/VerticalCurvedList"/>
    <dgm:cxn modelId="{D647BE6D-BE05-45DE-8B6D-E760785AD023}" srcId="{6F66D59B-A1F5-4762-BA9D-4E72B7C1146C}" destId="{1641A18F-45C6-490D-B16B-F077E86D060C}" srcOrd="1" destOrd="0" parTransId="{CD9C2D93-53BE-4A3E-AFD4-2F139A17AC07}" sibTransId="{AC90DC23-5D57-4987-B8AE-AC28826B5B1D}"/>
    <dgm:cxn modelId="{71FAC986-F352-49F3-ACF3-9E788B1AC627}" srcId="{6F66D59B-A1F5-4762-BA9D-4E72B7C1146C}" destId="{6AFE8F04-0E4F-4228-AC08-17602F8663D4}" srcOrd="3" destOrd="0" parTransId="{F5D93D8D-E951-4951-825A-A09F21BE1D9E}" sibTransId="{970D1100-A587-472C-9794-77F6762AE044}"/>
    <dgm:cxn modelId="{1F14E394-18AA-411D-AB5F-E10A76CF911E}" type="presOf" srcId="{6763D3F6-A3CC-4F36-B3F3-C97B6DF9460E}" destId="{29F3D33A-36C3-4F9E-A9DD-CA3C54B1EB7D}" srcOrd="0" destOrd="0" presId="urn:microsoft.com/office/officeart/2008/layout/VerticalCurvedList"/>
    <dgm:cxn modelId="{0341E2AC-AE05-486B-9111-B8F06FA4E7E2}" srcId="{6F66D59B-A1F5-4762-BA9D-4E72B7C1146C}" destId="{EB674F4E-EF4D-474C-AF37-26E9CE4E8A94}" srcOrd="0" destOrd="0" parTransId="{0D050154-5DCE-4A1B-9933-D7D069F112EE}" sibTransId="{A4BD79A0-4178-4EB0-B276-4567B3D98C12}"/>
    <dgm:cxn modelId="{A27557AD-C25A-46DA-92E7-82FA661388EC}" type="presOf" srcId="{EB674F4E-EF4D-474C-AF37-26E9CE4E8A94}" destId="{6ABCDFA2-BD81-49B7-A297-156D22CF6B57}" srcOrd="0" destOrd="0" presId="urn:microsoft.com/office/officeart/2008/layout/VerticalCurvedList"/>
    <dgm:cxn modelId="{A78DC5B2-B778-4E22-8306-2EAE55E14680}" type="presOf" srcId="{6AFE8F04-0E4F-4228-AC08-17602F8663D4}" destId="{C428BC70-89BF-4595-89F3-9E0D0BB97300}" srcOrd="0" destOrd="0" presId="urn:microsoft.com/office/officeart/2008/layout/VerticalCurvedList"/>
    <dgm:cxn modelId="{CD8315D3-0531-46EE-84B6-C536BADDBB1C}" type="presOf" srcId="{A4BD79A0-4178-4EB0-B276-4567B3D98C12}" destId="{AD594C3C-FD54-441E-8A67-BA65BAD233F5}" srcOrd="0" destOrd="0" presId="urn:microsoft.com/office/officeart/2008/layout/VerticalCurvedList"/>
    <dgm:cxn modelId="{35201EE5-418D-4F56-9F41-994D0E8BECCB}" srcId="{6F66D59B-A1F5-4762-BA9D-4E72B7C1146C}" destId="{6763D3F6-A3CC-4F36-B3F3-C97B6DF9460E}" srcOrd="2" destOrd="0" parTransId="{7EF95F2F-5BF3-415C-9A2C-CB29E59FB925}" sibTransId="{490871F5-2E2D-41B8-A56D-F6254F049FC3}"/>
    <dgm:cxn modelId="{1B7382E4-26F4-426E-A2F3-E5C75A746A67}" type="presParOf" srcId="{48D8DC69-BB1D-449E-B1C6-E82FA6B8079E}" destId="{89B5D926-19B8-478F-AE09-3187215069E2}" srcOrd="0" destOrd="0" presId="urn:microsoft.com/office/officeart/2008/layout/VerticalCurvedList"/>
    <dgm:cxn modelId="{78977B27-446E-4821-8088-CBEC62DD9E67}" type="presParOf" srcId="{89B5D926-19B8-478F-AE09-3187215069E2}" destId="{784D8D26-5857-4824-A54A-BA7AFB786E67}" srcOrd="0" destOrd="0" presId="urn:microsoft.com/office/officeart/2008/layout/VerticalCurvedList"/>
    <dgm:cxn modelId="{D093DEA5-7BEE-487C-9163-C6EE0ADB8FF7}" type="presParOf" srcId="{784D8D26-5857-4824-A54A-BA7AFB786E67}" destId="{91626799-6883-48DC-B0B9-7AE1C101DF0C}" srcOrd="0" destOrd="0" presId="urn:microsoft.com/office/officeart/2008/layout/VerticalCurvedList"/>
    <dgm:cxn modelId="{A2ED095B-6799-491D-AFF8-1C1B61446B8D}" type="presParOf" srcId="{784D8D26-5857-4824-A54A-BA7AFB786E67}" destId="{AD594C3C-FD54-441E-8A67-BA65BAD233F5}" srcOrd="1" destOrd="0" presId="urn:microsoft.com/office/officeart/2008/layout/VerticalCurvedList"/>
    <dgm:cxn modelId="{25326BBD-190D-4252-A707-024D5F2C885D}" type="presParOf" srcId="{784D8D26-5857-4824-A54A-BA7AFB786E67}" destId="{E2BD1E5B-F371-4996-8963-47B47F8051AB}" srcOrd="2" destOrd="0" presId="urn:microsoft.com/office/officeart/2008/layout/VerticalCurvedList"/>
    <dgm:cxn modelId="{15AEBFC2-0DCC-4BA0-963E-058B6DEEDB37}" type="presParOf" srcId="{784D8D26-5857-4824-A54A-BA7AFB786E67}" destId="{3A88E8A8-B60C-4941-B3A0-B92A2693FAEE}" srcOrd="3" destOrd="0" presId="urn:microsoft.com/office/officeart/2008/layout/VerticalCurvedList"/>
    <dgm:cxn modelId="{92F0A9DA-76C6-4192-86A7-1CD332236412}" type="presParOf" srcId="{89B5D926-19B8-478F-AE09-3187215069E2}" destId="{6ABCDFA2-BD81-49B7-A297-156D22CF6B57}" srcOrd="1" destOrd="0" presId="urn:microsoft.com/office/officeart/2008/layout/VerticalCurvedList"/>
    <dgm:cxn modelId="{F65D0BDD-AD78-462A-8DFD-61221D743826}" type="presParOf" srcId="{89B5D926-19B8-478F-AE09-3187215069E2}" destId="{A73DA122-8DE1-4F03-8F35-8643D17F409A}" srcOrd="2" destOrd="0" presId="urn:microsoft.com/office/officeart/2008/layout/VerticalCurvedList"/>
    <dgm:cxn modelId="{F8A55F9D-37FE-4DFE-BC5A-6BF30BE0DA89}" type="presParOf" srcId="{A73DA122-8DE1-4F03-8F35-8643D17F409A}" destId="{9DFAA91A-7D3A-41E6-9356-B39BBCDE0F75}" srcOrd="0" destOrd="0" presId="urn:microsoft.com/office/officeart/2008/layout/VerticalCurvedList"/>
    <dgm:cxn modelId="{0CA452C6-E5A8-4B2C-B2F9-E577471D3740}" type="presParOf" srcId="{89B5D926-19B8-478F-AE09-3187215069E2}" destId="{717C49FF-80A9-4C8F-A527-7F92BDD0C446}" srcOrd="3" destOrd="0" presId="urn:microsoft.com/office/officeart/2008/layout/VerticalCurvedList"/>
    <dgm:cxn modelId="{48888C90-5A10-462A-8EE5-0FC068EB75FF}" type="presParOf" srcId="{89B5D926-19B8-478F-AE09-3187215069E2}" destId="{DF0CB7CE-5958-4298-B819-485FADDFAD7B}" srcOrd="4" destOrd="0" presId="urn:microsoft.com/office/officeart/2008/layout/VerticalCurvedList"/>
    <dgm:cxn modelId="{D7D487EA-E39A-4ECE-8490-D7FCFA65FFF5}" type="presParOf" srcId="{DF0CB7CE-5958-4298-B819-485FADDFAD7B}" destId="{709B26DE-5C28-4E97-85A2-FE05A9C0FB8B}" srcOrd="0" destOrd="0" presId="urn:microsoft.com/office/officeart/2008/layout/VerticalCurvedList"/>
    <dgm:cxn modelId="{69FCCDD2-E0C4-4C2D-B18F-D755E340B5D9}" type="presParOf" srcId="{89B5D926-19B8-478F-AE09-3187215069E2}" destId="{29F3D33A-36C3-4F9E-A9DD-CA3C54B1EB7D}" srcOrd="5" destOrd="0" presId="urn:microsoft.com/office/officeart/2008/layout/VerticalCurvedList"/>
    <dgm:cxn modelId="{EE6010FE-D2B9-45AE-A7D1-CD4F4AF7B806}" type="presParOf" srcId="{89B5D926-19B8-478F-AE09-3187215069E2}" destId="{F7FEED7B-6412-46BD-81DD-1FDD7B710807}" srcOrd="6" destOrd="0" presId="urn:microsoft.com/office/officeart/2008/layout/VerticalCurvedList"/>
    <dgm:cxn modelId="{A3FD27EA-66F1-4EE9-9FF5-E2223EBCBB6C}" type="presParOf" srcId="{F7FEED7B-6412-46BD-81DD-1FDD7B710807}" destId="{7B041E75-3B06-40E4-B5F3-D817AE9058B8}" srcOrd="0" destOrd="0" presId="urn:microsoft.com/office/officeart/2008/layout/VerticalCurvedList"/>
    <dgm:cxn modelId="{EBCF29DB-3B88-41A8-A141-02B73B763B36}" type="presParOf" srcId="{89B5D926-19B8-478F-AE09-3187215069E2}" destId="{C428BC70-89BF-4595-89F3-9E0D0BB97300}" srcOrd="7" destOrd="0" presId="urn:microsoft.com/office/officeart/2008/layout/VerticalCurvedList"/>
    <dgm:cxn modelId="{AD18DAB7-A3D4-4BB5-B7EA-B0CE88162389}" type="presParOf" srcId="{89B5D926-19B8-478F-AE09-3187215069E2}" destId="{BED4DCFB-4A46-4042-A804-7FE6F20DD480}" srcOrd="8" destOrd="0" presId="urn:microsoft.com/office/officeart/2008/layout/VerticalCurvedList"/>
    <dgm:cxn modelId="{5E6FC060-91AE-497A-A972-4B4B9429F33D}" type="presParOf" srcId="{BED4DCFB-4A46-4042-A804-7FE6F20DD480}" destId="{5D009080-C8A5-4E11-8150-729EDBEFF13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EFF92E0-3B8C-4C32-AC59-71155F069327}" type="doc">
      <dgm:prSet loTypeId="urn:microsoft.com/office/officeart/2005/8/layout/orgChart1" loCatId="hierarchy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s-ES"/>
        </a:p>
      </dgm:t>
    </dgm:pt>
    <dgm:pt modelId="{D3204561-CCF7-4AF5-82C0-F048842182C5}">
      <dgm:prSet phldrT="[Texto]"/>
      <dgm:spPr/>
      <dgm:t>
        <a:bodyPr/>
        <a:lstStyle/>
        <a:p>
          <a:r>
            <a:rPr lang="es-NI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Src</a:t>
          </a:r>
          <a:endParaRPr lang="es-E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B9D97D7-C5B2-467F-ABD1-425A07ED9915}" type="parTrans" cxnId="{2C87A5C6-BDD0-48F1-9A92-31F67C89A4F5}">
      <dgm:prSet/>
      <dgm:spPr/>
      <dgm:t>
        <a:bodyPr/>
        <a:lstStyle/>
        <a:p>
          <a:endParaRPr lang="es-ES" b="1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8E5BA0D-9640-4593-8C23-AF2150005F25}" type="sibTrans" cxnId="{2C87A5C6-BDD0-48F1-9A92-31F67C89A4F5}">
      <dgm:prSet/>
      <dgm:spPr/>
      <dgm:t>
        <a:bodyPr/>
        <a:lstStyle/>
        <a:p>
          <a:endParaRPr lang="es-ES" b="1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C803266-05A0-4D9B-8EB0-F7FD65C936C2}">
      <dgm:prSet phldrT="[Texto]"/>
      <dgm:spPr/>
      <dgm:t>
        <a:bodyPr/>
        <a:lstStyle/>
        <a:p>
          <a:r>
            <a:rPr lang="es-NI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Components</a:t>
          </a:r>
          <a:endParaRPr lang="es-E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AC50145-7918-4269-BC8B-C8EBBB3C881D}" type="parTrans" cxnId="{626A7032-6F78-4DC2-9B63-FD6197A6D092}">
      <dgm:prSet/>
      <dgm:spPr/>
      <dgm:t>
        <a:bodyPr/>
        <a:lstStyle/>
        <a:p>
          <a:endParaRPr lang="es-ES" b="1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8AB6C97-D315-4356-B188-4C5F09BF15A2}" type="sibTrans" cxnId="{626A7032-6F78-4DC2-9B63-FD6197A6D092}">
      <dgm:prSet/>
      <dgm:spPr/>
      <dgm:t>
        <a:bodyPr/>
        <a:lstStyle/>
        <a:p>
          <a:endParaRPr lang="es-ES" b="1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D0E915D-2858-4D86-99D5-0A675DBA16B2}">
      <dgm:prSet phldrT="[Texto]"/>
      <dgm:spPr/>
      <dgm:t>
        <a:bodyPr/>
        <a:lstStyle/>
        <a:p>
          <a:r>
            <a:rPr lang="es-NI" b="1" dirty="0">
              <a:latin typeface="Times New Roman" panose="02020603050405020304" pitchFamily="18" charset="0"/>
              <a:cs typeface="Times New Roman" panose="02020603050405020304" pitchFamily="18" charset="0"/>
            </a:rPr>
            <a:t>Container</a:t>
          </a:r>
          <a:endParaRPr lang="es-E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466F62E-2615-4D17-A177-1A6815F71FE6}" type="parTrans" cxnId="{472B7A80-B0B1-4AD4-BC4E-1F42E36AADFF}">
      <dgm:prSet/>
      <dgm:spPr/>
      <dgm:t>
        <a:bodyPr/>
        <a:lstStyle/>
        <a:p>
          <a:endParaRPr lang="es-ES" b="1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6B4CCB3-6AFE-4A9E-8989-CB2D0ED6C3A7}" type="sibTrans" cxnId="{472B7A80-B0B1-4AD4-BC4E-1F42E36AADFF}">
      <dgm:prSet/>
      <dgm:spPr/>
      <dgm:t>
        <a:bodyPr/>
        <a:lstStyle/>
        <a:p>
          <a:endParaRPr lang="es-ES" b="1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867435C-BCFB-4251-823E-A3DF444E1EF0}" type="pres">
      <dgm:prSet presAssocID="{EEFF92E0-3B8C-4C32-AC59-71155F06932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8AC4EF9-AFDB-49B3-8BE6-9BCD4BB311E9}" type="pres">
      <dgm:prSet presAssocID="{D3204561-CCF7-4AF5-82C0-F048842182C5}" presName="hierRoot1" presStyleCnt="0">
        <dgm:presLayoutVars>
          <dgm:hierBranch val="init"/>
        </dgm:presLayoutVars>
      </dgm:prSet>
      <dgm:spPr/>
    </dgm:pt>
    <dgm:pt modelId="{5D5AB42C-6E39-428C-BB69-71FD404EF43D}" type="pres">
      <dgm:prSet presAssocID="{D3204561-CCF7-4AF5-82C0-F048842182C5}" presName="rootComposite1" presStyleCnt="0"/>
      <dgm:spPr/>
    </dgm:pt>
    <dgm:pt modelId="{E0F84F8D-94CD-42EE-B44B-983670579EAB}" type="pres">
      <dgm:prSet presAssocID="{D3204561-CCF7-4AF5-82C0-F048842182C5}" presName="rootText1" presStyleLbl="node0" presStyleIdx="0" presStyleCnt="1" custLinFactNeighborX="0" custLinFactNeighborY="-33364">
        <dgm:presLayoutVars>
          <dgm:chPref val="3"/>
        </dgm:presLayoutVars>
      </dgm:prSet>
      <dgm:spPr/>
    </dgm:pt>
    <dgm:pt modelId="{05D37B5C-E472-4C4D-9092-C61123924A5E}" type="pres">
      <dgm:prSet presAssocID="{D3204561-CCF7-4AF5-82C0-F048842182C5}" presName="rootConnector1" presStyleLbl="node1" presStyleIdx="0" presStyleCnt="0"/>
      <dgm:spPr/>
    </dgm:pt>
    <dgm:pt modelId="{1AE6D7BE-0926-4531-A101-D14DA3C48198}" type="pres">
      <dgm:prSet presAssocID="{D3204561-CCF7-4AF5-82C0-F048842182C5}" presName="hierChild2" presStyleCnt="0"/>
      <dgm:spPr/>
    </dgm:pt>
    <dgm:pt modelId="{12B53EA9-1327-4BDA-8FC8-9C21C3C879A0}" type="pres">
      <dgm:prSet presAssocID="{BAC50145-7918-4269-BC8B-C8EBBB3C881D}" presName="Name37" presStyleLbl="parChTrans1D2" presStyleIdx="0" presStyleCnt="2"/>
      <dgm:spPr/>
    </dgm:pt>
    <dgm:pt modelId="{AAA0E732-0047-414B-A42E-15EC6890BCB7}" type="pres">
      <dgm:prSet presAssocID="{BC803266-05A0-4D9B-8EB0-F7FD65C936C2}" presName="hierRoot2" presStyleCnt="0">
        <dgm:presLayoutVars>
          <dgm:hierBranch val="init"/>
        </dgm:presLayoutVars>
      </dgm:prSet>
      <dgm:spPr/>
    </dgm:pt>
    <dgm:pt modelId="{47BF9492-8B0F-484E-AB50-27A38C563E15}" type="pres">
      <dgm:prSet presAssocID="{BC803266-05A0-4D9B-8EB0-F7FD65C936C2}" presName="rootComposite" presStyleCnt="0"/>
      <dgm:spPr/>
    </dgm:pt>
    <dgm:pt modelId="{81A33F4E-FC28-4F6D-ABCD-4430C48E4AAB}" type="pres">
      <dgm:prSet presAssocID="{BC803266-05A0-4D9B-8EB0-F7FD65C936C2}" presName="rootText" presStyleLbl="node2" presStyleIdx="0" presStyleCnt="2">
        <dgm:presLayoutVars>
          <dgm:chPref val="3"/>
        </dgm:presLayoutVars>
      </dgm:prSet>
      <dgm:spPr/>
    </dgm:pt>
    <dgm:pt modelId="{D4C6FA4F-F8B1-422D-8159-8C36CF541AD3}" type="pres">
      <dgm:prSet presAssocID="{BC803266-05A0-4D9B-8EB0-F7FD65C936C2}" presName="rootConnector" presStyleLbl="node2" presStyleIdx="0" presStyleCnt="2"/>
      <dgm:spPr/>
    </dgm:pt>
    <dgm:pt modelId="{13DABBE3-85A8-4AB6-85BD-69D2FB4A19A8}" type="pres">
      <dgm:prSet presAssocID="{BC803266-05A0-4D9B-8EB0-F7FD65C936C2}" presName="hierChild4" presStyleCnt="0"/>
      <dgm:spPr/>
    </dgm:pt>
    <dgm:pt modelId="{FAD1E4A6-3899-49BA-8266-09FABA856950}" type="pres">
      <dgm:prSet presAssocID="{BC803266-05A0-4D9B-8EB0-F7FD65C936C2}" presName="hierChild5" presStyleCnt="0"/>
      <dgm:spPr/>
    </dgm:pt>
    <dgm:pt modelId="{6E7892A1-E03D-4302-98BB-7337E6D57D34}" type="pres">
      <dgm:prSet presAssocID="{C466F62E-2615-4D17-A177-1A6815F71FE6}" presName="Name37" presStyleLbl="parChTrans1D2" presStyleIdx="1" presStyleCnt="2"/>
      <dgm:spPr/>
    </dgm:pt>
    <dgm:pt modelId="{661B31AE-8E1E-45D9-A73B-6962D84E73AD}" type="pres">
      <dgm:prSet presAssocID="{5D0E915D-2858-4D86-99D5-0A675DBA16B2}" presName="hierRoot2" presStyleCnt="0">
        <dgm:presLayoutVars>
          <dgm:hierBranch val="init"/>
        </dgm:presLayoutVars>
      </dgm:prSet>
      <dgm:spPr/>
    </dgm:pt>
    <dgm:pt modelId="{8696CF50-11F5-4359-9AF3-407A005931B8}" type="pres">
      <dgm:prSet presAssocID="{5D0E915D-2858-4D86-99D5-0A675DBA16B2}" presName="rootComposite" presStyleCnt="0"/>
      <dgm:spPr/>
    </dgm:pt>
    <dgm:pt modelId="{CD476952-B926-45AF-81A3-3DE591718433}" type="pres">
      <dgm:prSet presAssocID="{5D0E915D-2858-4D86-99D5-0A675DBA16B2}" presName="rootText" presStyleLbl="node2" presStyleIdx="1" presStyleCnt="2">
        <dgm:presLayoutVars>
          <dgm:chPref val="3"/>
        </dgm:presLayoutVars>
      </dgm:prSet>
      <dgm:spPr/>
    </dgm:pt>
    <dgm:pt modelId="{6631CC60-8A3D-4CAC-9AB7-4B8700B3FBB2}" type="pres">
      <dgm:prSet presAssocID="{5D0E915D-2858-4D86-99D5-0A675DBA16B2}" presName="rootConnector" presStyleLbl="node2" presStyleIdx="1" presStyleCnt="2"/>
      <dgm:spPr/>
    </dgm:pt>
    <dgm:pt modelId="{58D65252-85F3-4572-BC49-B6901BB479BA}" type="pres">
      <dgm:prSet presAssocID="{5D0E915D-2858-4D86-99D5-0A675DBA16B2}" presName="hierChild4" presStyleCnt="0"/>
      <dgm:spPr/>
    </dgm:pt>
    <dgm:pt modelId="{AA73D42F-52D4-4476-9674-7F7FBBD28943}" type="pres">
      <dgm:prSet presAssocID="{5D0E915D-2858-4D86-99D5-0A675DBA16B2}" presName="hierChild5" presStyleCnt="0"/>
      <dgm:spPr/>
    </dgm:pt>
    <dgm:pt modelId="{4340B675-1F72-4B8B-AB69-D68878F1011A}" type="pres">
      <dgm:prSet presAssocID="{D3204561-CCF7-4AF5-82C0-F048842182C5}" presName="hierChild3" presStyleCnt="0"/>
      <dgm:spPr/>
    </dgm:pt>
  </dgm:ptLst>
  <dgm:cxnLst>
    <dgm:cxn modelId="{CB588D08-93C6-4322-B202-84A7C7175B84}" type="presOf" srcId="{EEFF92E0-3B8C-4C32-AC59-71155F069327}" destId="{5867435C-BCFB-4251-823E-A3DF444E1EF0}" srcOrd="0" destOrd="0" presId="urn:microsoft.com/office/officeart/2005/8/layout/orgChart1"/>
    <dgm:cxn modelId="{C883261D-9481-4FB6-9202-4D253A1E9658}" type="presOf" srcId="{5D0E915D-2858-4D86-99D5-0A675DBA16B2}" destId="{CD476952-B926-45AF-81A3-3DE591718433}" srcOrd="0" destOrd="0" presId="urn:microsoft.com/office/officeart/2005/8/layout/orgChart1"/>
    <dgm:cxn modelId="{3542161E-3A55-4280-8EA7-EC3A96F39825}" type="presOf" srcId="{D3204561-CCF7-4AF5-82C0-F048842182C5}" destId="{E0F84F8D-94CD-42EE-B44B-983670579EAB}" srcOrd="0" destOrd="0" presId="urn:microsoft.com/office/officeart/2005/8/layout/orgChart1"/>
    <dgm:cxn modelId="{626A7032-6F78-4DC2-9B63-FD6197A6D092}" srcId="{D3204561-CCF7-4AF5-82C0-F048842182C5}" destId="{BC803266-05A0-4D9B-8EB0-F7FD65C936C2}" srcOrd="0" destOrd="0" parTransId="{BAC50145-7918-4269-BC8B-C8EBBB3C881D}" sibTransId="{98AB6C97-D315-4356-B188-4C5F09BF15A2}"/>
    <dgm:cxn modelId="{806E6E4A-1D32-4952-800A-DED48490830A}" type="presOf" srcId="{BC803266-05A0-4D9B-8EB0-F7FD65C936C2}" destId="{D4C6FA4F-F8B1-422D-8159-8C36CF541AD3}" srcOrd="1" destOrd="0" presId="urn:microsoft.com/office/officeart/2005/8/layout/orgChart1"/>
    <dgm:cxn modelId="{7108A07A-DA2F-483E-B2B5-E2A481DABADC}" type="presOf" srcId="{D3204561-CCF7-4AF5-82C0-F048842182C5}" destId="{05D37B5C-E472-4C4D-9092-C61123924A5E}" srcOrd="1" destOrd="0" presId="urn:microsoft.com/office/officeart/2005/8/layout/orgChart1"/>
    <dgm:cxn modelId="{472B7A80-B0B1-4AD4-BC4E-1F42E36AADFF}" srcId="{D3204561-CCF7-4AF5-82C0-F048842182C5}" destId="{5D0E915D-2858-4D86-99D5-0A675DBA16B2}" srcOrd="1" destOrd="0" parTransId="{C466F62E-2615-4D17-A177-1A6815F71FE6}" sibTransId="{E6B4CCB3-6AFE-4A9E-8989-CB2D0ED6C3A7}"/>
    <dgm:cxn modelId="{79C18AA7-E221-4742-B9C3-D7A0472EBDE1}" type="presOf" srcId="{BAC50145-7918-4269-BC8B-C8EBBB3C881D}" destId="{12B53EA9-1327-4BDA-8FC8-9C21C3C879A0}" srcOrd="0" destOrd="0" presId="urn:microsoft.com/office/officeart/2005/8/layout/orgChart1"/>
    <dgm:cxn modelId="{582F0BB5-6852-49EC-920F-DA8EC825CD3A}" type="presOf" srcId="{5D0E915D-2858-4D86-99D5-0A675DBA16B2}" destId="{6631CC60-8A3D-4CAC-9AB7-4B8700B3FBB2}" srcOrd="1" destOrd="0" presId="urn:microsoft.com/office/officeart/2005/8/layout/orgChart1"/>
    <dgm:cxn modelId="{2C87A5C6-BDD0-48F1-9A92-31F67C89A4F5}" srcId="{EEFF92E0-3B8C-4C32-AC59-71155F069327}" destId="{D3204561-CCF7-4AF5-82C0-F048842182C5}" srcOrd="0" destOrd="0" parTransId="{6B9D97D7-C5B2-467F-ABD1-425A07ED9915}" sibTransId="{D8E5BA0D-9640-4593-8C23-AF2150005F25}"/>
    <dgm:cxn modelId="{0E6633E8-7E95-4F2B-B5E4-E37D78A91F6C}" type="presOf" srcId="{C466F62E-2615-4D17-A177-1A6815F71FE6}" destId="{6E7892A1-E03D-4302-98BB-7337E6D57D34}" srcOrd="0" destOrd="0" presId="urn:microsoft.com/office/officeart/2005/8/layout/orgChart1"/>
    <dgm:cxn modelId="{C7FEFBF8-BA14-45DE-8829-818EB945AA1A}" type="presOf" srcId="{BC803266-05A0-4D9B-8EB0-F7FD65C936C2}" destId="{81A33F4E-FC28-4F6D-ABCD-4430C48E4AAB}" srcOrd="0" destOrd="0" presId="urn:microsoft.com/office/officeart/2005/8/layout/orgChart1"/>
    <dgm:cxn modelId="{AB42C09A-A349-469D-97A1-5304DBED48F0}" type="presParOf" srcId="{5867435C-BCFB-4251-823E-A3DF444E1EF0}" destId="{88AC4EF9-AFDB-49B3-8BE6-9BCD4BB311E9}" srcOrd="0" destOrd="0" presId="urn:microsoft.com/office/officeart/2005/8/layout/orgChart1"/>
    <dgm:cxn modelId="{1578C1B8-1446-40CD-B001-D725D56C4B28}" type="presParOf" srcId="{88AC4EF9-AFDB-49B3-8BE6-9BCD4BB311E9}" destId="{5D5AB42C-6E39-428C-BB69-71FD404EF43D}" srcOrd="0" destOrd="0" presId="urn:microsoft.com/office/officeart/2005/8/layout/orgChart1"/>
    <dgm:cxn modelId="{BC0FB793-79E5-4D45-9D3E-1708A2BEB7F5}" type="presParOf" srcId="{5D5AB42C-6E39-428C-BB69-71FD404EF43D}" destId="{E0F84F8D-94CD-42EE-B44B-983670579EAB}" srcOrd="0" destOrd="0" presId="urn:microsoft.com/office/officeart/2005/8/layout/orgChart1"/>
    <dgm:cxn modelId="{328D2ABF-0D14-4D8F-9B3D-7524A2026CCA}" type="presParOf" srcId="{5D5AB42C-6E39-428C-BB69-71FD404EF43D}" destId="{05D37B5C-E472-4C4D-9092-C61123924A5E}" srcOrd="1" destOrd="0" presId="urn:microsoft.com/office/officeart/2005/8/layout/orgChart1"/>
    <dgm:cxn modelId="{3A3A79F0-F381-4335-B025-B1D2E0E80766}" type="presParOf" srcId="{88AC4EF9-AFDB-49B3-8BE6-9BCD4BB311E9}" destId="{1AE6D7BE-0926-4531-A101-D14DA3C48198}" srcOrd="1" destOrd="0" presId="urn:microsoft.com/office/officeart/2005/8/layout/orgChart1"/>
    <dgm:cxn modelId="{828D7348-980F-41C4-AB55-1D72603709A9}" type="presParOf" srcId="{1AE6D7BE-0926-4531-A101-D14DA3C48198}" destId="{12B53EA9-1327-4BDA-8FC8-9C21C3C879A0}" srcOrd="0" destOrd="0" presId="urn:microsoft.com/office/officeart/2005/8/layout/orgChart1"/>
    <dgm:cxn modelId="{D429470F-E93A-4D0B-A257-2D47D4D63DA3}" type="presParOf" srcId="{1AE6D7BE-0926-4531-A101-D14DA3C48198}" destId="{AAA0E732-0047-414B-A42E-15EC6890BCB7}" srcOrd="1" destOrd="0" presId="urn:microsoft.com/office/officeart/2005/8/layout/orgChart1"/>
    <dgm:cxn modelId="{6DD0D8FD-E2D2-40C6-9CA7-3DB0ED276D4E}" type="presParOf" srcId="{AAA0E732-0047-414B-A42E-15EC6890BCB7}" destId="{47BF9492-8B0F-484E-AB50-27A38C563E15}" srcOrd="0" destOrd="0" presId="urn:microsoft.com/office/officeart/2005/8/layout/orgChart1"/>
    <dgm:cxn modelId="{1597A205-C9FA-4543-B681-484EA4B76988}" type="presParOf" srcId="{47BF9492-8B0F-484E-AB50-27A38C563E15}" destId="{81A33F4E-FC28-4F6D-ABCD-4430C48E4AAB}" srcOrd="0" destOrd="0" presId="urn:microsoft.com/office/officeart/2005/8/layout/orgChart1"/>
    <dgm:cxn modelId="{1B47D2FC-6971-4143-90D3-CE8849C146D3}" type="presParOf" srcId="{47BF9492-8B0F-484E-AB50-27A38C563E15}" destId="{D4C6FA4F-F8B1-422D-8159-8C36CF541AD3}" srcOrd="1" destOrd="0" presId="urn:microsoft.com/office/officeart/2005/8/layout/orgChart1"/>
    <dgm:cxn modelId="{70799AB0-C14B-4D5E-A30A-791DF8E1F50C}" type="presParOf" srcId="{AAA0E732-0047-414B-A42E-15EC6890BCB7}" destId="{13DABBE3-85A8-4AB6-85BD-69D2FB4A19A8}" srcOrd="1" destOrd="0" presId="urn:microsoft.com/office/officeart/2005/8/layout/orgChart1"/>
    <dgm:cxn modelId="{4C0C6EE3-7338-4721-96ED-AA8347402129}" type="presParOf" srcId="{AAA0E732-0047-414B-A42E-15EC6890BCB7}" destId="{FAD1E4A6-3899-49BA-8266-09FABA856950}" srcOrd="2" destOrd="0" presId="urn:microsoft.com/office/officeart/2005/8/layout/orgChart1"/>
    <dgm:cxn modelId="{2119A033-CD9E-45AF-80DC-5CE623BC5904}" type="presParOf" srcId="{1AE6D7BE-0926-4531-A101-D14DA3C48198}" destId="{6E7892A1-E03D-4302-98BB-7337E6D57D34}" srcOrd="2" destOrd="0" presId="urn:microsoft.com/office/officeart/2005/8/layout/orgChart1"/>
    <dgm:cxn modelId="{2096EDEF-27CA-492B-9117-57562F50A108}" type="presParOf" srcId="{1AE6D7BE-0926-4531-A101-D14DA3C48198}" destId="{661B31AE-8E1E-45D9-A73B-6962D84E73AD}" srcOrd="3" destOrd="0" presId="urn:microsoft.com/office/officeart/2005/8/layout/orgChart1"/>
    <dgm:cxn modelId="{17E4A5A3-CEDC-4950-86BA-964BD657C51F}" type="presParOf" srcId="{661B31AE-8E1E-45D9-A73B-6962D84E73AD}" destId="{8696CF50-11F5-4359-9AF3-407A005931B8}" srcOrd="0" destOrd="0" presId="urn:microsoft.com/office/officeart/2005/8/layout/orgChart1"/>
    <dgm:cxn modelId="{323DD907-500B-4165-BDA7-26536C07F9B1}" type="presParOf" srcId="{8696CF50-11F5-4359-9AF3-407A005931B8}" destId="{CD476952-B926-45AF-81A3-3DE591718433}" srcOrd="0" destOrd="0" presId="urn:microsoft.com/office/officeart/2005/8/layout/orgChart1"/>
    <dgm:cxn modelId="{1E102D34-95D0-4808-A827-3B0C74B9224A}" type="presParOf" srcId="{8696CF50-11F5-4359-9AF3-407A005931B8}" destId="{6631CC60-8A3D-4CAC-9AB7-4B8700B3FBB2}" srcOrd="1" destOrd="0" presId="urn:microsoft.com/office/officeart/2005/8/layout/orgChart1"/>
    <dgm:cxn modelId="{DBCDB096-9B6F-4A1E-B10A-95AC2941927C}" type="presParOf" srcId="{661B31AE-8E1E-45D9-A73B-6962D84E73AD}" destId="{58D65252-85F3-4572-BC49-B6901BB479BA}" srcOrd="1" destOrd="0" presId="urn:microsoft.com/office/officeart/2005/8/layout/orgChart1"/>
    <dgm:cxn modelId="{1ED20988-BD3D-463A-B1B2-7F4FCDDF70C8}" type="presParOf" srcId="{661B31AE-8E1E-45D9-A73B-6962D84E73AD}" destId="{AA73D42F-52D4-4476-9674-7F7FBBD28943}" srcOrd="2" destOrd="0" presId="urn:microsoft.com/office/officeart/2005/8/layout/orgChart1"/>
    <dgm:cxn modelId="{A01AE2A7-DB9B-4C61-995F-06F98C48021F}" type="presParOf" srcId="{88AC4EF9-AFDB-49B3-8BE6-9BCD4BB311E9}" destId="{4340B675-1F72-4B8B-AB69-D68878F1011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EFF92E0-3B8C-4C32-AC59-71155F069327}" type="doc">
      <dgm:prSet loTypeId="urn:microsoft.com/office/officeart/2005/8/layout/orgChart1" loCatId="hierarchy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s-ES"/>
        </a:p>
      </dgm:t>
    </dgm:pt>
    <dgm:pt modelId="{D3204561-CCF7-4AF5-82C0-F048842182C5}">
      <dgm:prSet phldrT="[Texto]"/>
      <dgm:spPr/>
      <dgm:t>
        <a:bodyPr/>
        <a:lstStyle/>
        <a:p>
          <a:r>
            <a:rPr lang="es-NI" b="1" dirty="0">
              <a:latin typeface="Times New Roman" panose="02020603050405020304" pitchFamily="18" charset="0"/>
              <a:cs typeface="Times New Roman" panose="02020603050405020304" pitchFamily="18" charset="0"/>
            </a:rPr>
            <a:t>Login</a:t>
          </a:r>
          <a:endParaRPr lang="es-E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B9D97D7-C5B2-467F-ABD1-425A07ED9915}" type="parTrans" cxnId="{2C87A5C6-BDD0-48F1-9A92-31F67C89A4F5}">
      <dgm:prSet/>
      <dgm:spPr/>
      <dgm:t>
        <a:bodyPr/>
        <a:lstStyle/>
        <a:p>
          <a:endParaRPr lang="es-ES" b="1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8E5BA0D-9640-4593-8C23-AF2150005F25}" type="sibTrans" cxnId="{2C87A5C6-BDD0-48F1-9A92-31F67C89A4F5}">
      <dgm:prSet/>
      <dgm:spPr/>
      <dgm:t>
        <a:bodyPr/>
        <a:lstStyle/>
        <a:p>
          <a:endParaRPr lang="es-ES" b="1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C803266-05A0-4D9B-8EB0-F7FD65C936C2}">
      <dgm:prSet phldrT="[Texto]"/>
      <dgm:spPr/>
      <dgm:t>
        <a:bodyPr/>
        <a:lstStyle/>
        <a:p>
          <a:r>
            <a:rPr lang="es-NI" b="1" dirty="0">
              <a:latin typeface="Times New Roman" panose="02020603050405020304" pitchFamily="18" charset="0"/>
              <a:cs typeface="Times New Roman" panose="02020603050405020304" pitchFamily="18" charset="0"/>
            </a:rPr>
            <a:t>Lista de Producto</a:t>
          </a:r>
          <a:endParaRPr lang="es-E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AC50145-7918-4269-BC8B-C8EBBB3C881D}" type="parTrans" cxnId="{626A7032-6F78-4DC2-9B63-FD6197A6D092}">
      <dgm:prSet/>
      <dgm:spPr/>
      <dgm:t>
        <a:bodyPr/>
        <a:lstStyle/>
        <a:p>
          <a:endParaRPr lang="es-ES" b="1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8AB6C97-D315-4356-B188-4C5F09BF15A2}" type="sibTrans" cxnId="{626A7032-6F78-4DC2-9B63-FD6197A6D092}">
      <dgm:prSet/>
      <dgm:spPr/>
      <dgm:t>
        <a:bodyPr/>
        <a:lstStyle/>
        <a:p>
          <a:endParaRPr lang="es-ES" b="1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D0E915D-2858-4D86-99D5-0A675DBA16B2}">
      <dgm:prSet phldrT="[Texto]"/>
      <dgm:spPr/>
      <dgm:t>
        <a:bodyPr/>
        <a:lstStyle/>
        <a:p>
          <a:r>
            <a:rPr lang="es-NI" b="1" dirty="0">
              <a:latin typeface="Times New Roman" panose="02020603050405020304" pitchFamily="18" charset="0"/>
              <a:cs typeface="Times New Roman" panose="02020603050405020304" pitchFamily="18" charset="0"/>
            </a:rPr>
            <a:t>Agregar Producto</a:t>
          </a:r>
          <a:endParaRPr lang="es-E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466F62E-2615-4D17-A177-1A6815F71FE6}" type="parTrans" cxnId="{472B7A80-B0B1-4AD4-BC4E-1F42E36AADFF}">
      <dgm:prSet/>
      <dgm:spPr/>
      <dgm:t>
        <a:bodyPr/>
        <a:lstStyle/>
        <a:p>
          <a:endParaRPr lang="es-ES" b="1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6B4CCB3-6AFE-4A9E-8989-CB2D0ED6C3A7}" type="sibTrans" cxnId="{472B7A80-B0B1-4AD4-BC4E-1F42E36AADFF}">
      <dgm:prSet/>
      <dgm:spPr/>
      <dgm:t>
        <a:bodyPr/>
        <a:lstStyle/>
        <a:p>
          <a:endParaRPr lang="es-ES" b="1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43AFAD5-19B8-4220-B556-A17BA6615B71}">
      <dgm:prSet phldrT="[Texto]"/>
      <dgm:spPr/>
      <dgm:t>
        <a:bodyPr/>
        <a:lstStyle/>
        <a:p>
          <a:r>
            <a:rPr lang="es-NI" b="1" dirty="0">
              <a:latin typeface="Times New Roman" panose="02020603050405020304" pitchFamily="18" charset="0"/>
              <a:cs typeface="Times New Roman" panose="02020603050405020304" pitchFamily="18" charset="0"/>
            </a:rPr>
            <a:t>Salir</a:t>
          </a:r>
          <a:endParaRPr lang="es-E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9BC1AE4-107C-401E-9931-0F76A07D46F8}" type="parTrans" cxnId="{746E38D9-84FF-4986-A478-60D74601B994}">
      <dgm:prSet/>
      <dgm:spPr/>
      <dgm:t>
        <a:bodyPr/>
        <a:lstStyle/>
        <a:p>
          <a:endParaRPr lang="es-ES">
            <a:solidFill>
              <a:schemeClr val="tx1"/>
            </a:solidFill>
          </a:endParaRPr>
        </a:p>
      </dgm:t>
    </dgm:pt>
    <dgm:pt modelId="{87D9358C-B2A7-4D1E-AD77-F2E7BF37149F}" type="sibTrans" cxnId="{746E38D9-84FF-4986-A478-60D74601B994}">
      <dgm:prSet/>
      <dgm:spPr/>
      <dgm:t>
        <a:bodyPr/>
        <a:lstStyle/>
        <a:p>
          <a:endParaRPr lang="es-ES">
            <a:solidFill>
              <a:schemeClr val="tx1"/>
            </a:solidFill>
          </a:endParaRPr>
        </a:p>
      </dgm:t>
    </dgm:pt>
    <dgm:pt modelId="{2674EB25-36C7-479C-9B14-21E72990ACAA}">
      <dgm:prSet phldrT="[Texto]"/>
      <dgm:spPr/>
      <dgm:t>
        <a:bodyPr/>
        <a:lstStyle/>
        <a:p>
          <a:r>
            <a:rPr lang="es-NI" b="1" dirty="0">
              <a:latin typeface="Times New Roman" panose="02020603050405020304" pitchFamily="18" charset="0"/>
              <a:cs typeface="Times New Roman" panose="02020603050405020304" pitchFamily="18" charset="0"/>
            </a:rPr>
            <a:t>Editar Producto</a:t>
          </a:r>
          <a:endParaRPr lang="es-E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B556DC8-1BEB-455E-8F51-1CCFE732169A}" type="sibTrans" cxnId="{B3726566-47A3-468B-A1F1-D92C448BBD22}">
      <dgm:prSet/>
      <dgm:spPr/>
      <dgm:t>
        <a:bodyPr/>
        <a:lstStyle/>
        <a:p>
          <a:endParaRPr lang="es-ES">
            <a:solidFill>
              <a:schemeClr val="tx1"/>
            </a:solidFill>
          </a:endParaRPr>
        </a:p>
      </dgm:t>
    </dgm:pt>
    <dgm:pt modelId="{E41EE32A-601A-4357-A596-8E71F6645605}" type="parTrans" cxnId="{B3726566-47A3-468B-A1F1-D92C448BBD22}">
      <dgm:prSet/>
      <dgm:spPr/>
      <dgm:t>
        <a:bodyPr/>
        <a:lstStyle/>
        <a:p>
          <a:endParaRPr lang="es-ES">
            <a:solidFill>
              <a:schemeClr val="tx1"/>
            </a:solidFill>
          </a:endParaRPr>
        </a:p>
      </dgm:t>
    </dgm:pt>
    <dgm:pt modelId="{68E41E6E-8E05-467F-A005-5906DAFAE645}">
      <dgm:prSet phldrT="[Texto]"/>
      <dgm:spPr/>
      <dgm:t>
        <a:bodyPr/>
        <a:lstStyle/>
        <a:p>
          <a:r>
            <a:rPr lang="es-NI" b="1" dirty="0">
              <a:latin typeface="Times New Roman" panose="02020603050405020304" pitchFamily="18" charset="0"/>
              <a:cs typeface="Times New Roman" panose="02020603050405020304" pitchFamily="18" charset="0"/>
            </a:rPr>
            <a:t>Crear Producto</a:t>
          </a:r>
          <a:endParaRPr lang="es-E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9C5E4BC-96BE-4579-B005-2AA030151BB2}" type="parTrans" cxnId="{2182E482-E1FB-41A7-96DB-4C6C372E885D}">
      <dgm:prSet/>
      <dgm:spPr/>
      <dgm:t>
        <a:bodyPr/>
        <a:lstStyle/>
        <a:p>
          <a:endParaRPr lang="es-ES"/>
        </a:p>
      </dgm:t>
    </dgm:pt>
    <dgm:pt modelId="{34485B34-4332-4AFB-8ACC-AC6814748161}" type="sibTrans" cxnId="{2182E482-E1FB-41A7-96DB-4C6C372E885D}">
      <dgm:prSet/>
      <dgm:spPr/>
      <dgm:t>
        <a:bodyPr/>
        <a:lstStyle/>
        <a:p>
          <a:endParaRPr lang="es-ES"/>
        </a:p>
      </dgm:t>
    </dgm:pt>
    <dgm:pt modelId="{5867435C-BCFB-4251-823E-A3DF444E1EF0}" type="pres">
      <dgm:prSet presAssocID="{EEFF92E0-3B8C-4C32-AC59-71155F06932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8AC4EF9-AFDB-49B3-8BE6-9BCD4BB311E9}" type="pres">
      <dgm:prSet presAssocID="{D3204561-CCF7-4AF5-82C0-F048842182C5}" presName="hierRoot1" presStyleCnt="0">
        <dgm:presLayoutVars>
          <dgm:hierBranch val="init"/>
        </dgm:presLayoutVars>
      </dgm:prSet>
      <dgm:spPr/>
    </dgm:pt>
    <dgm:pt modelId="{5D5AB42C-6E39-428C-BB69-71FD404EF43D}" type="pres">
      <dgm:prSet presAssocID="{D3204561-CCF7-4AF5-82C0-F048842182C5}" presName="rootComposite1" presStyleCnt="0"/>
      <dgm:spPr/>
    </dgm:pt>
    <dgm:pt modelId="{E0F84F8D-94CD-42EE-B44B-983670579EAB}" type="pres">
      <dgm:prSet presAssocID="{D3204561-CCF7-4AF5-82C0-F048842182C5}" presName="rootText1" presStyleLbl="node0" presStyleIdx="0" presStyleCnt="1">
        <dgm:presLayoutVars>
          <dgm:chPref val="3"/>
        </dgm:presLayoutVars>
      </dgm:prSet>
      <dgm:spPr/>
    </dgm:pt>
    <dgm:pt modelId="{05D37B5C-E472-4C4D-9092-C61123924A5E}" type="pres">
      <dgm:prSet presAssocID="{D3204561-CCF7-4AF5-82C0-F048842182C5}" presName="rootConnector1" presStyleLbl="node1" presStyleIdx="0" presStyleCnt="0"/>
      <dgm:spPr/>
    </dgm:pt>
    <dgm:pt modelId="{1AE6D7BE-0926-4531-A101-D14DA3C48198}" type="pres">
      <dgm:prSet presAssocID="{D3204561-CCF7-4AF5-82C0-F048842182C5}" presName="hierChild2" presStyleCnt="0"/>
      <dgm:spPr/>
    </dgm:pt>
    <dgm:pt modelId="{12B53EA9-1327-4BDA-8FC8-9C21C3C879A0}" type="pres">
      <dgm:prSet presAssocID="{BAC50145-7918-4269-BC8B-C8EBBB3C881D}" presName="Name37" presStyleLbl="parChTrans1D2" presStyleIdx="0" presStyleCnt="3"/>
      <dgm:spPr/>
    </dgm:pt>
    <dgm:pt modelId="{AAA0E732-0047-414B-A42E-15EC6890BCB7}" type="pres">
      <dgm:prSet presAssocID="{BC803266-05A0-4D9B-8EB0-F7FD65C936C2}" presName="hierRoot2" presStyleCnt="0">
        <dgm:presLayoutVars>
          <dgm:hierBranch val="init"/>
        </dgm:presLayoutVars>
      </dgm:prSet>
      <dgm:spPr/>
    </dgm:pt>
    <dgm:pt modelId="{47BF9492-8B0F-484E-AB50-27A38C563E15}" type="pres">
      <dgm:prSet presAssocID="{BC803266-05A0-4D9B-8EB0-F7FD65C936C2}" presName="rootComposite" presStyleCnt="0"/>
      <dgm:spPr/>
    </dgm:pt>
    <dgm:pt modelId="{81A33F4E-FC28-4F6D-ABCD-4430C48E4AAB}" type="pres">
      <dgm:prSet presAssocID="{BC803266-05A0-4D9B-8EB0-F7FD65C936C2}" presName="rootText" presStyleLbl="node2" presStyleIdx="0" presStyleCnt="3">
        <dgm:presLayoutVars>
          <dgm:chPref val="3"/>
        </dgm:presLayoutVars>
      </dgm:prSet>
      <dgm:spPr/>
    </dgm:pt>
    <dgm:pt modelId="{D4C6FA4F-F8B1-422D-8159-8C36CF541AD3}" type="pres">
      <dgm:prSet presAssocID="{BC803266-05A0-4D9B-8EB0-F7FD65C936C2}" presName="rootConnector" presStyleLbl="node2" presStyleIdx="0" presStyleCnt="3"/>
      <dgm:spPr/>
    </dgm:pt>
    <dgm:pt modelId="{13DABBE3-85A8-4AB6-85BD-69D2FB4A19A8}" type="pres">
      <dgm:prSet presAssocID="{BC803266-05A0-4D9B-8EB0-F7FD65C936C2}" presName="hierChild4" presStyleCnt="0"/>
      <dgm:spPr/>
    </dgm:pt>
    <dgm:pt modelId="{1B7E88F7-0E45-43F1-ACDC-0184AEF011D5}" type="pres">
      <dgm:prSet presAssocID="{89C5E4BC-96BE-4579-B005-2AA030151BB2}" presName="Name37" presStyleLbl="parChTrans1D3" presStyleIdx="0" presStyleCnt="2"/>
      <dgm:spPr/>
    </dgm:pt>
    <dgm:pt modelId="{2BC3B9F4-BC1B-44EA-8140-D8AD7E4D5CA9}" type="pres">
      <dgm:prSet presAssocID="{68E41E6E-8E05-467F-A005-5906DAFAE645}" presName="hierRoot2" presStyleCnt="0">
        <dgm:presLayoutVars>
          <dgm:hierBranch val="init"/>
        </dgm:presLayoutVars>
      </dgm:prSet>
      <dgm:spPr/>
    </dgm:pt>
    <dgm:pt modelId="{C2EB4159-BCC4-4F5F-951A-4A7E1EF9B1EC}" type="pres">
      <dgm:prSet presAssocID="{68E41E6E-8E05-467F-A005-5906DAFAE645}" presName="rootComposite" presStyleCnt="0"/>
      <dgm:spPr/>
    </dgm:pt>
    <dgm:pt modelId="{8F745DE1-2BF0-40F9-BC8D-95C505CFEE32}" type="pres">
      <dgm:prSet presAssocID="{68E41E6E-8E05-467F-A005-5906DAFAE645}" presName="rootText" presStyleLbl="node3" presStyleIdx="0" presStyleCnt="2">
        <dgm:presLayoutVars>
          <dgm:chPref val="3"/>
        </dgm:presLayoutVars>
      </dgm:prSet>
      <dgm:spPr/>
    </dgm:pt>
    <dgm:pt modelId="{16389D22-D13E-43E0-9A2D-926A3EA3554C}" type="pres">
      <dgm:prSet presAssocID="{68E41E6E-8E05-467F-A005-5906DAFAE645}" presName="rootConnector" presStyleLbl="node3" presStyleIdx="0" presStyleCnt="2"/>
      <dgm:spPr/>
    </dgm:pt>
    <dgm:pt modelId="{8411F5E6-44D1-483B-841C-954C55844D22}" type="pres">
      <dgm:prSet presAssocID="{68E41E6E-8E05-467F-A005-5906DAFAE645}" presName="hierChild4" presStyleCnt="0"/>
      <dgm:spPr/>
    </dgm:pt>
    <dgm:pt modelId="{18F3EF91-B955-4964-A196-669E39E50DB2}" type="pres">
      <dgm:prSet presAssocID="{68E41E6E-8E05-467F-A005-5906DAFAE645}" presName="hierChild5" presStyleCnt="0"/>
      <dgm:spPr/>
    </dgm:pt>
    <dgm:pt modelId="{F5356B88-361A-4A6D-AB5F-E5A93536B565}" type="pres">
      <dgm:prSet presAssocID="{E41EE32A-601A-4357-A596-8E71F6645605}" presName="Name37" presStyleLbl="parChTrans1D3" presStyleIdx="1" presStyleCnt="2"/>
      <dgm:spPr/>
    </dgm:pt>
    <dgm:pt modelId="{4AE459A2-1C19-493F-B81D-5107EC87751F}" type="pres">
      <dgm:prSet presAssocID="{2674EB25-36C7-479C-9B14-21E72990ACAA}" presName="hierRoot2" presStyleCnt="0">
        <dgm:presLayoutVars>
          <dgm:hierBranch val="init"/>
        </dgm:presLayoutVars>
      </dgm:prSet>
      <dgm:spPr/>
    </dgm:pt>
    <dgm:pt modelId="{35DCF66B-1323-4AE8-A224-D272F014DD34}" type="pres">
      <dgm:prSet presAssocID="{2674EB25-36C7-479C-9B14-21E72990ACAA}" presName="rootComposite" presStyleCnt="0"/>
      <dgm:spPr/>
    </dgm:pt>
    <dgm:pt modelId="{E3F36171-3E8F-42F3-B360-68C480AFD1CD}" type="pres">
      <dgm:prSet presAssocID="{2674EB25-36C7-479C-9B14-21E72990ACAA}" presName="rootText" presStyleLbl="node3" presStyleIdx="1" presStyleCnt="2">
        <dgm:presLayoutVars>
          <dgm:chPref val="3"/>
        </dgm:presLayoutVars>
      </dgm:prSet>
      <dgm:spPr/>
    </dgm:pt>
    <dgm:pt modelId="{8130FE4E-882F-4579-BFE4-FB92D2EBACA9}" type="pres">
      <dgm:prSet presAssocID="{2674EB25-36C7-479C-9B14-21E72990ACAA}" presName="rootConnector" presStyleLbl="node3" presStyleIdx="1" presStyleCnt="2"/>
      <dgm:spPr/>
    </dgm:pt>
    <dgm:pt modelId="{340FC4D2-B782-4B6B-AA6F-09100BD08BA6}" type="pres">
      <dgm:prSet presAssocID="{2674EB25-36C7-479C-9B14-21E72990ACAA}" presName="hierChild4" presStyleCnt="0"/>
      <dgm:spPr/>
    </dgm:pt>
    <dgm:pt modelId="{1A0F4B20-30A4-46AC-AC9A-F8D4A05D3DC4}" type="pres">
      <dgm:prSet presAssocID="{2674EB25-36C7-479C-9B14-21E72990ACAA}" presName="hierChild5" presStyleCnt="0"/>
      <dgm:spPr/>
    </dgm:pt>
    <dgm:pt modelId="{FAD1E4A6-3899-49BA-8266-09FABA856950}" type="pres">
      <dgm:prSet presAssocID="{BC803266-05A0-4D9B-8EB0-F7FD65C936C2}" presName="hierChild5" presStyleCnt="0"/>
      <dgm:spPr/>
    </dgm:pt>
    <dgm:pt modelId="{6E7892A1-E03D-4302-98BB-7337E6D57D34}" type="pres">
      <dgm:prSet presAssocID="{C466F62E-2615-4D17-A177-1A6815F71FE6}" presName="Name37" presStyleLbl="parChTrans1D2" presStyleIdx="1" presStyleCnt="3"/>
      <dgm:spPr/>
    </dgm:pt>
    <dgm:pt modelId="{661B31AE-8E1E-45D9-A73B-6962D84E73AD}" type="pres">
      <dgm:prSet presAssocID="{5D0E915D-2858-4D86-99D5-0A675DBA16B2}" presName="hierRoot2" presStyleCnt="0">
        <dgm:presLayoutVars>
          <dgm:hierBranch val="init"/>
        </dgm:presLayoutVars>
      </dgm:prSet>
      <dgm:spPr/>
    </dgm:pt>
    <dgm:pt modelId="{8696CF50-11F5-4359-9AF3-407A005931B8}" type="pres">
      <dgm:prSet presAssocID="{5D0E915D-2858-4D86-99D5-0A675DBA16B2}" presName="rootComposite" presStyleCnt="0"/>
      <dgm:spPr/>
    </dgm:pt>
    <dgm:pt modelId="{CD476952-B926-45AF-81A3-3DE591718433}" type="pres">
      <dgm:prSet presAssocID="{5D0E915D-2858-4D86-99D5-0A675DBA16B2}" presName="rootText" presStyleLbl="node2" presStyleIdx="1" presStyleCnt="3">
        <dgm:presLayoutVars>
          <dgm:chPref val="3"/>
        </dgm:presLayoutVars>
      </dgm:prSet>
      <dgm:spPr/>
    </dgm:pt>
    <dgm:pt modelId="{6631CC60-8A3D-4CAC-9AB7-4B8700B3FBB2}" type="pres">
      <dgm:prSet presAssocID="{5D0E915D-2858-4D86-99D5-0A675DBA16B2}" presName="rootConnector" presStyleLbl="node2" presStyleIdx="1" presStyleCnt="3"/>
      <dgm:spPr/>
    </dgm:pt>
    <dgm:pt modelId="{58D65252-85F3-4572-BC49-B6901BB479BA}" type="pres">
      <dgm:prSet presAssocID="{5D0E915D-2858-4D86-99D5-0A675DBA16B2}" presName="hierChild4" presStyleCnt="0"/>
      <dgm:spPr/>
    </dgm:pt>
    <dgm:pt modelId="{AA73D42F-52D4-4476-9674-7F7FBBD28943}" type="pres">
      <dgm:prSet presAssocID="{5D0E915D-2858-4D86-99D5-0A675DBA16B2}" presName="hierChild5" presStyleCnt="0"/>
      <dgm:spPr/>
    </dgm:pt>
    <dgm:pt modelId="{7E7FEEB1-FABF-40A1-8F41-B32C5AA50793}" type="pres">
      <dgm:prSet presAssocID="{B9BC1AE4-107C-401E-9931-0F76A07D46F8}" presName="Name37" presStyleLbl="parChTrans1D2" presStyleIdx="2" presStyleCnt="3"/>
      <dgm:spPr/>
    </dgm:pt>
    <dgm:pt modelId="{C7F79931-E407-4E64-A485-B14FCC88D4A5}" type="pres">
      <dgm:prSet presAssocID="{F43AFAD5-19B8-4220-B556-A17BA6615B71}" presName="hierRoot2" presStyleCnt="0">
        <dgm:presLayoutVars>
          <dgm:hierBranch val="init"/>
        </dgm:presLayoutVars>
      </dgm:prSet>
      <dgm:spPr/>
    </dgm:pt>
    <dgm:pt modelId="{815EB17A-9663-471E-96DB-9728355EF7F0}" type="pres">
      <dgm:prSet presAssocID="{F43AFAD5-19B8-4220-B556-A17BA6615B71}" presName="rootComposite" presStyleCnt="0"/>
      <dgm:spPr/>
    </dgm:pt>
    <dgm:pt modelId="{DA9260E3-B257-4DB4-834B-089512F5B33B}" type="pres">
      <dgm:prSet presAssocID="{F43AFAD5-19B8-4220-B556-A17BA6615B71}" presName="rootText" presStyleLbl="node2" presStyleIdx="2" presStyleCnt="3">
        <dgm:presLayoutVars>
          <dgm:chPref val="3"/>
        </dgm:presLayoutVars>
      </dgm:prSet>
      <dgm:spPr/>
    </dgm:pt>
    <dgm:pt modelId="{41E9C2B9-BEC0-455E-919F-B48EA43F6194}" type="pres">
      <dgm:prSet presAssocID="{F43AFAD5-19B8-4220-B556-A17BA6615B71}" presName="rootConnector" presStyleLbl="node2" presStyleIdx="2" presStyleCnt="3"/>
      <dgm:spPr/>
    </dgm:pt>
    <dgm:pt modelId="{25A43291-DDBB-45AE-AD4A-550D5492850F}" type="pres">
      <dgm:prSet presAssocID="{F43AFAD5-19B8-4220-B556-A17BA6615B71}" presName="hierChild4" presStyleCnt="0"/>
      <dgm:spPr/>
    </dgm:pt>
    <dgm:pt modelId="{8B875602-9823-4084-9F09-8D37384245DB}" type="pres">
      <dgm:prSet presAssocID="{F43AFAD5-19B8-4220-B556-A17BA6615B71}" presName="hierChild5" presStyleCnt="0"/>
      <dgm:spPr/>
    </dgm:pt>
    <dgm:pt modelId="{4340B675-1F72-4B8B-AB69-D68878F1011A}" type="pres">
      <dgm:prSet presAssocID="{D3204561-CCF7-4AF5-82C0-F048842182C5}" presName="hierChild3" presStyleCnt="0"/>
      <dgm:spPr/>
    </dgm:pt>
  </dgm:ptLst>
  <dgm:cxnLst>
    <dgm:cxn modelId="{D4F22907-1B5E-4214-A65A-E139411A1558}" type="presOf" srcId="{89C5E4BC-96BE-4579-B005-2AA030151BB2}" destId="{1B7E88F7-0E45-43F1-ACDC-0184AEF011D5}" srcOrd="0" destOrd="0" presId="urn:microsoft.com/office/officeart/2005/8/layout/orgChart1"/>
    <dgm:cxn modelId="{CB588D08-93C6-4322-B202-84A7C7175B84}" type="presOf" srcId="{EEFF92E0-3B8C-4C32-AC59-71155F069327}" destId="{5867435C-BCFB-4251-823E-A3DF444E1EF0}" srcOrd="0" destOrd="0" presId="urn:microsoft.com/office/officeart/2005/8/layout/orgChart1"/>
    <dgm:cxn modelId="{C883261D-9481-4FB6-9202-4D253A1E9658}" type="presOf" srcId="{5D0E915D-2858-4D86-99D5-0A675DBA16B2}" destId="{CD476952-B926-45AF-81A3-3DE591718433}" srcOrd="0" destOrd="0" presId="urn:microsoft.com/office/officeart/2005/8/layout/orgChart1"/>
    <dgm:cxn modelId="{3542161E-3A55-4280-8EA7-EC3A96F39825}" type="presOf" srcId="{D3204561-CCF7-4AF5-82C0-F048842182C5}" destId="{E0F84F8D-94CD-42EE-B44B-983670579EAB}" srcOrd="0" destOrd="0" presId="urn:microsoft.com/office/officeart/2005/8/layout/orgChart1"/>
    <dgm:cxn modelId="{96A99B28-3444-438C-BE95-F5D339910F75}" type="presOf" srcId="{68E41E6E-8E05-467F-A005-5906DAFAE645}" destId="{16389D22-D13E-43E0-9A2D-926A3EA3554C}" srcOrd="1" destOrd="0" presId="urn:microsoft.com/office/officeart/2005/8/layout/orgChart1"/>
    <dgm:cxn modelId="{FAD84B2B-7B4D-49E3-8D43-97342A9A7E39}" type="presOf" srcId="{E41EE32A-601A-4357-A596-8E71F6645605}" destId="{F5356B88-361A-4A6D-AB5F-E5A93536B565}" srcOrd="0" destOrd="0" presId="urn:microsoft.com/office/officeart/2005/8/layout/orgChart1"/>
    <dgm:cxn modelId="{626A7032-6F78-4DC2-9B63-FD6197A6D092}" srcId="{D3204561-CCF7-4AF5-82C0-F048842182C5}" destId="{BC803266-05A0-4D9B-8EB0-F7FD65C936C2}" srcOrd="0" destOrd="0" parTransId="{BAC50145-7918-4269-BC8B-C8EBBB3C881D}" sibTransId="{98AB6C97-D315-4356-B188-4C5F09BF15A2}"/>
    <dgm:cxn modelId="{69837643-A646-45B8-A0D8-26D2821168C9}" type="presOf" srcId="{F43AFAD5-19B8-4220-B556-A17BA6615B71}" destId="{DA9260E3-B257-4DB4-834B-089512F5B33B}" srcOrd="0" destOrd="0" presId="urn:microsoft.com/office/officeart/2005/8/layout/orgChart1"/>
    <dgm:cxn modelId="{B3726566-47A3-468B-A1F1-D92C448BBD22}" srcId="{BC803266-05A0-4D9B-8EB0-F7FD65C936C2}" destId="{2674EB25-36C7-479C-9B14-21E72990ACAA}" srcOrd="1" destOrd="0" parTransId="{E41EE32A-601A-4357-A596-8E71F6645605}" sibTransId="{DB556DC8-1BEB-455E-8F51-1CCFE732169A}"/>
    <dgm:cxn modelId="{806E6E4A-1D32-4952-800A-DED48490830A}" type="presOf" srcId="{BC803266-05A0-4D9B-8EB0-F7FD65C936C2}" destId="{D4C6FA4F-F8B1-422D-8159-8C36CF541AD3}" srcOrd="1" destOrd="0" presId="urn:microsoft.com/office/officeart/2005/8/layout/orgChart1"/>
    <dgm:cxn modelId="{630F034B-F961-49F3-AB83-99D370F7B13E}" type="presOf" srcId="{B9BC1AE4-107C-401E-9931-0F76A07D46F8}" destId="{7E7FEEB1-FABF-40A1-8F41-B32C5AA50793}" srcOrd="0" destOrd="0" presId="urn:microsoft.com/office/officeart/2005/8/layout/orgChart1"/>
    <dgm:cxn modelId="{7108A07A-DA2F-483E-B2B5-E2A481DABADC}" type="presOf" srcId="{D3204561-CCF7-4AF5-82C0-F048842182C5}" destId="{05D37B5C-E472-4C4D-9092-C61123924A5E}" srcOrd="1" destOrd="0" presId="urn:microsoft.com/office/officeart/2005/8/layout/orgChart1"/>
    <dgm:cxn modelId="{472B7A80-B0B1-4AD4-BC4E-1F42E36AADFF}" srcId="{D3204561-CCF7-4AF5-82C0-F048842182C5}" destId="{5D0E915D-2858-4D86-99D5-0A675DBA16B2}" srcOrd="1" destOrd="0" parTransId="{C466F62E-2615-4D17-A177-1A6815F71FE6}" sibTransId="{E6B4CCB3-6AFE-4A9E-8989-CB2D0ED6C3A7}"/>
    <dgm:cxn modelId="{2182E482-E1FB-41A7-96DB-4C6C372E885D}" srcId="{BC803266-05A0-4D9B-8EB0-F7FD65C936C2}" destId="{68E41E6E-8E05-467F-A005-5906DAFAE645}" srcOrd="0" destOrd="0" parTransId="{89C5E4BC-96BE-4579-B005-2AA030151BB2}" sibTransId="{34485B34-4332-4AFB-8ACC-AC6814748161}"/>
    <dgm:cxn modelId="{79C18AA7-E221-4742-B9C3-D7A0472EBDE1}" type="presOf" srcId="{BAC50145-7918-4269-BC8B-C8EBBB3C881D}" destId="{12B53EA9-1327-4BDA-8FC8-9C21C3C879A0}" srcOrd="0" destOrd="0" presId="urn:microsoft.com/office/officeart/2005/8/layout/orgChart1"/>
    <dgm:cxn modelId="{582F0BB5-6852-49EC-920F-DA8EC825CD3A}" type="presOf" srcId="{5D0E915D-2858-4D86-99D5-0A675DBA16B2}" destId="{6631CC60-8A3D-4CAC-9AB7-4B8700B3FBB2}" srcOrd="1" destOrd="0" presId="urn:microsoft.com/office/officeart/2005/8/layout/orgChart1"/>
    <dgm:cxn modelId="{2C87A5C6-BDD0-48F1-9A92-31F67C89A4F5}" srcId="{EEFF92E0-3B8C-4C32-AC59-71155F069327}" destId="{D3204561-CCF7-4AF5-82C0-F048842182C5}" srcOrd="0" destOrd="0" parTransId="{6B9D97D7-C5B2-467F-ABD1-425A07ED9915}" sibTransId="{D8E5BA0D-9640-4593-8C23-AF2150005F25}"/>
    <dgm:cxn modelId="{1B50FDD0-9067-4B12-9FC3-31101B031135}" type="presOf" srcId="{68E41E6E-8E05-467F-A005-5906DAFAE645}" destId="{8F745DE1-2BF0-40F9-BC8D-95C505CFEE32}" srcOrd="0" destOrd="0" presId="urn:microsoft.com/office/officeart/2005/8/layout/orgChart1"/>
    <dgm:cxn modelId="{746E38D9-84FF-4986-A478-60D74601B994}" srcId="{D3204561-CCF7-4AF5-82C0-F048842182C5}" destId="{F43AFAD5-19B8-4220-B556-A17BA6615B71}" srcOrd="2" destOrd="0" parTransId="{B9BC1AE4-107C-401E-9931-0F76A07D46F8}" sibTransId="{87D9358C-B2A7-4D1E-AD77-F2E7BF37149F}"/>
    <dgm:cxn modelId="{1CB7E7E5-8336-45A0-877A-40CE3B331114}" type="presOf" srcId="{2674EB25-36C7-479C-9B14-21E72990ACAA}" destId="{8130FE4E-882F-4579-BFE4-FB92D2EBACA9}" srcOrd="1" destOrd="0" presId="urn:microsoft.com/office/officeart/2005/8/layout/orgChart1"/>
    <dgm:cxn modelId="{0E6633E8-7E95-4F2B-B5E4-E37D78A91F6C}" type="presOf" srcId="{C466F62E-2615-4D17-A177-1A6815F71FE6}" destId="{6E7892A1-E03D-4302-98BB-7337E6D57D34}" srcOrd="0" destOrd="0" presId="urn:microsoft.com/office/officeart/2005/8/layout/orgChart1"/>
    <dgm:cxn modelId="{98ECD7F1-5DAC-4CB8-8050-B18A99143F09}" type="presOf" srcId="{2674EB25-36C7-479C-9B14-21E72990ACAA}" destId="{E3F36171-3E8F-42F3-B360-68C480AFD1CD}" srcOrd="0" destOrd="0" presId="urn:microsoft.com/office/officeart/2005/8/layout/orgChart1"/>
    <dgm:cxn modelId="{C7FEFBF8-BA14-45DE-8829-818EB945AA1A}" type="presOf" srcId="{BC803266-05A0-4D9B-8EB0-F7FD65C936C2}" destId="{81A33F4E-FC28-4F6D-ABCD-4430C48E4AAB}" srcOrd="0" destOrd="0" presId="urn:microsoft.com/office/officeart/2005/8/layout/orgChart1"/>
    <dgm:cxn modelId="{E293C2FE-BD7C-4DA4-A27E-0EC8DCC35C6A}" type="presOf" srcId="{F43AFAD5-19B8-4220-B556-A17BA6615B71}" destId="{41E9C2B9-BEC0-455E-919F-B48EA43F6194}" srcOrd="1" destOrd="0" presId="urn:microsoft.com/office/officeart/2005/8/layout/orgChart1"/>
    <dgm:cxn modelId="{AB42C09A-A349-469D-97A1-5304DBED48F0}" type="presParOf" srcId="{5867435C-BCFB-4251-823E-A3DF444E1EF0}" destId="{88AC4EF9-AFDB-49B3-8BE6-9BCD4BB311E9}" srcOrd="0" destOrd="0" presId="urn:microsoft.com/office/officeart/2005/8/layout/orgChart1"/>
    <dgm:cxn modelId="{1578C1B8-1446-40CD-B001-D725D56C4B28}" type="presParOf" srcId="{88AC4EF9-AFDB-49B3-8BE6-9BCD4BB311E9}" destId="{5D5AB42C-6E39-428C-BB69-71FD404EF43D}" srcOrd="0" destOrd="0" presId="urn:microsoft.com/office/officeart/2005/8/layout/orgChart1"/>
    <dgm:cxn modelId="{BC0FB793-79E5-4D45-9D3E-1708A2BEB7F5}" type="presParOf" srcId="{5D5AB42C-6E39-428C-BB69-71FD404EF43D}" destId="{E0F84F8D-94CD-42EE-B44B-983670579EAB}" srcOrd="0" destOrd="0" presId="urn:microsoft.com/office/officeart/2005/8/layout/orgChart1"/>
    <dgm:cxn modelId="{328D2ABF-0D14-4D8F-9B3D-7524A2026CCA}" type="presParOf" srcId="{5D5AB42C-6E39-428C-BB69-71FD404EF43D}" destId="{05D37B5C-E472-4C4D-9092-C61123924A5E}" srcOrd="1" destOrd="0" presId="urn:microsoft.com/office/officeart/2005/8/layout/orgChart1"/>
    <dgm:cxn modelId="{3A3A79F0-F381-4335-B025-B1D2E0E80766}" type="presParOf" srcId="{88AC4EF9-AFDB-49B3-8BE6-9BCD4BB311E9}" destId="{1AE6D7BE-0926-4531-A101-D14DA3C48198}" srcOrd="1" destOrd="0" presId="urn:microsoft.com/office/officeart/2005/8/layout/orgChart1"/>
    <dgm:cxn modelId="{828D7348-980F-41C4-AB55-1D72603709A9}" type="presParOf" srcId="{1AE6D7BE-0926-4531-A101-D14DA3C48198}" destId="{12B53EA9-1327-4BDA-8FC8-9C21C3C879A0}" srcOrd="0" destOrd="0" presId="urn:microsoft.com/office/officeart/2005/8/layout/orgChart1"/>
    <dgm:cxn modelId="{D429470F-E93A-4D0B-A257-2D47D4D63DA3}" type="presParOf" srcId="{1AE6D7BE-0926-4531-A101-D14DA3C48198}" destId="{AAA0E732-0047-414B-A42E-15EC6890BCB7}" srcOrd="1" destOrd="0" presId="urn:microsoft.com/office/officeart/2005/8/layout/orgChart1"/>
    <dgm:cxn modelId="{6DD0D8FD-E2D2-40C6-9CA7-3DB0ED276D4E}" type="presParOf" srcId="{AAA0E732-0047-414B-A42E-15EC6890BCB7}" destId="{47BF9492-8B0F-484E-AB50-27A38C563E15}" srcOrd="0" destOrd="0" presId="urn:microsoft.com/office/officeart/2005/8/layout/orgChart1"/>
    <dgm:cxn modelId="{1597A205-C9FA-4543-B681-484EA4B76988}" type="presParOf" srcId="{47BF9492-8B0F-484E-AB50-27A38C563E15}" destId="{81A33F4E-FC28-4F6D-ABCD-4430C48E4AAB}" srcOrd="0" destOrd="0" presId="urn:microsoft.com/office/officeart/2005/8/layout/orgChart1"/>
    <dgm:cxn modelId="{1B47D2FC-6971-4143-90D3-CE8849C146D3}" type="presParOf" srcId="{47BF9492-8B0F-484E-AB50-27A38C563E15}" destId="{D4C6FA4F-F8B1-422D-8159-8C36CF541AD3}" srcOrd="1" destOrd="0" presId="urn:microsoft.com/office/officeart/2005/8/layout/orgChart1"/>
    <dgm:cxn modelId="{70799AB0-C14B-4D5E-A30A-791DF8E1F50C}" type="presParOf" srcId="{AAA0E732-0047-414B-A42E-15EC6890BCB7}" destId="{13DABBE3-85A8-4AB6-85BD-69D2FB4A19A8}" srcOrd="1" destOrd="0" presId="urn:microsoft.com/office/officeart/2005/8/layout/orgChart1"/>
    <dgm:cxn modelId="{E61A94B0-F9DF-444F-9631-F5AAFBD9B777}" type="presParOf" srcId="{13DABBE3-85A8-4AB6-85BD-69D2FB4A19A8}" destId="{1B7E88F7-0E45-43F1-ACDC-0184AEF011D5}" srcOrd="0" destOrd="0" presId="urn:microsoft.com/office/officeart/2005/8/layout/orgChart1"/>
    <dgm:cxn modelId="{DD01E696-B1DA-4861-90B5-42809ACDC8EF}" type="presParOf" srcId="{13DABBE3-85A8-4AB6-85BD-69D2FB4A19A8}" destId="{2BC3B9F4-BC1B-44EA-8140-D8AD7E4D5CA9}" srcOrd="1" destOrd="0" presId="urn:microsoft.com/office/officeart/2005/8/layout/orgChart1"/>
    <dgm:cxn modelId="{005992A1-52FF-43FE-8AAB-B06650E72FA2}" type="presParOf" srcId="{2BC3B9F4-BC1B-44EA-8140-D8AD7E4D5CA9}" destId="{C2EB4159-BCC4-4F5F-951A-4A7E1EF9B1EC}" srcOrd="0" destOrd="0" presId="urn:microsoft.com/office/officeart/2005/8/layout/orgChart1"/>
    <dgm:cxn modelId="{C862A860-8A39-490A-9F35-F1299CCBD7F9}" type="presParOf" srcId="{C2EB4159-BCC4-4F5F-951A-4A7E1EF9B1EC}" destId="{8F745DE1-2BF0-40F9-BC8D-95C505CFEE32}" srcOrd="0" destOrd="0" presId="urn:microsoft.com/office/officeart/2005/8/layout/orgChart1"/>
    <dgm:cxn modelId="{1D2D7C7F-9CEE-44F3-A8C6-EDF6AA0EFDDB}" type="presParOf" srcId="{C2EB4159-BCC4-4F5F-951A-4A7E1EF9B1EC}" destId="{16389D22-D13E-43E0-9A2D-926A3EA3554C}" srcOrd="1" destOrd="0" presId="urn:microsoft.com/office/officeart/2005/8/layout/orgChart1"/>
    <dgm:cxn modelId="{E8BC479A-D8E3-47FB-8DD3-87BF19C423DD}" type="presParOf" srcId="{2BC3B9F4-BC1B-44EA-8140-D8AD7E4D5CA9}" destId="{8411F5E6-44D1-483B-841C-954C55844D22}" srcOrd="1" destOrd="0" presId="urn:microsoft.com/office/officeart/2005/8/layout/orgChart1"/>
    <dgm:cxn modelId="{1BEB6C1A-DA3F-450E-A369-0E85B7E1482B}" type="presParOf" srcId="{2BC3B9F4-BC1B-44EA-8140-D8AD7E4D5CA9}" destId="{18F3EF91-B955-4964-A196-669E39E50DB2}" srcOrd="2" destOrd="0" presId="urn:microsoft.com/office/officeart/2005/8/layout/orgChart1"/>
    <dgm:cxn modelId="{7343000F-F57D-4432-9B92-240C59AA8A9D}" type="presParOf" srcId="{13DABBE3-85A8-4AB6-85BD-69D2FB4A19A8}" destId="{F5356B88-361A-4A6D-AB5F-E5A93536B565}" srcOrd="2" destOrd="0" presId="urn:microsoft.com/office/officeart/2005/8/layout/orgChart1"/>
    <dgm:cxn modelId="{968F886E-E401-49D8-9F44-06549C30DFEB}" type="presParOf" srcId="{13DABBE3-85A8-4AB6-85BD-69D2FB4A19A8}" destId="{4AE459A2-1C19-493F-B81D-5107EC87751F}" srcOrd="3" destOrd="0" presId="urn:microsoft.com/office/officeart/2005/8/layout/orgChart1"/>
    <dgm:cxn modelId="{197524FA-5579-4A02-B3DF-B06E41353064}" type="presParOf" srcId="{4AE459A2-1C19-493F-B81D-5107EC87751F}" destId="{35DCF66B-1323-4AE8-A224-D272F014DD34}" srcOrd="0" destOrd="0" presId="urn:microsoft.com/office/officeart/2005/8/layout/orgChart1"/>
    <dgm:cxn modelId="{2D24B955-6FCF-455F-92B7-CD6411376AA6}" type="presParOf" srcId="{35DCF66B-1323-4AE8-A224-D272F014DD34}" destId="{E3F36171-3E8F-42F3-B360-68C480AFD1CD}" srcOrd="0" destOrd="0" presId="urn:microsoft.com/office/officeart/2005/8/layout/orgChart1"/>
    <dgm:cxn modelId="{99B72CAE-58B0-42CC-A963-F631FCD28954}" type="presParOf" srcId="{35DCF66B-1323-4AE8-A224-D272F014DD34}" destId="{8130FE4E-882F-4579-BFE4-FB92D2EBACA9}" srcOrd="1" destOrd="0" presId="urn:microsoft.com/office/officeart/2005/8/layout/orgChart1"/>
    <dgm:cxn modelId="{2066932D-EA34-4A66-86F6-133E88194E8C}" type="presParOf" srcId="{4AE459A2-1C19-493F-B81D-5107EC87751F}" destId="{340FC4D2-B782-4B6B-AA6F-09100BD08BA6}" srcOrd="1" destOrd="0" presId="urn:microsoft.com/office/officeart/2005/8/layout/orgChart1"/>
    <dgm:cxn modelId="{8696E5B9-06A8-4525-8DCF-9F458E1A950C}" type="presParOf" srcId="{4AE459A2-1C19-493F-B81D-5107EC87751F}" destId="{1A0F4B20-30A4-46AC-AC9A-F8D4A05D3DC4}" srcOrd="2" destOrd="0" presId="urn:microsoft.com/office/officeart/2005/8/layout/orgChart1"/>
    <dgm:cxn modelId="{4C0C6EE3-7338-4721-96ED-AA8347402129}" type="presParOf" srcId="{AAA0E732-0047-414B-A42E-15EC6890BCB7}" destId="{FAD1E4A6-3899-49BA-8266-09FABA856950}" srcOrd="2" destOrd="0" presId="urn:microsoft.com/office/officeart/2005/8/layout/orgChart1"/>
    <dgm:cxn modelId="{2119A033-CD9E-45AF-80DC-5CE623BC5904}" type="presParOf" srcId="{1AE6D7BE-0926-4531-A101-D14DA3C48198}" destId="{6E7892A1-E03D-4302-98BB-7337E6D57D34}" srcOrd="2" destOrd="0" presId="urn:microsoft.com/office/officeart/2005/8/layout/orgChart1"/>
    <dgm:cxn modelId="{2096EDEF-27CA-492B-9117-57562F50A108}" type="presParOf" srcId="{1AE6D7BE-0926-4531-A101-D14DA3C48198}" destId="{661B31AE-8E1E-45D9-A73B-6962D84E73AD}" srcOrd="3" destOrd="0" presId="urn:microsoft.com/office/officeart/2005/8/layout/orgChart1"/>
    <dgm:cxn modelId="{17E4A5A3-CEDC-4950-86BA-964BD657C51F}" type="presParOf" srcId="{661B31AE-8E1E-45D9-A73B-6962D84E73AD}" destId="{8696CF50-11F5-4359-9AF3-407A005931B8}" srcOrd="0" destOrd="0" presId="urn:microsoft.com/office/officeart/2005/8/layout/orgChart1"/>
    <dgm:cxn modelId="{323DD907-500B-4165-BDA7-26536C07F9B1}" type="presParOf" srcId="{8696CF50-11F5-4359-9AF3-407A005931B8}" destId="{CD476952-B926-45AF-81A3-3DE591718433}" srcOrd="0" destOrd="0" presId="urn:microsoft.com/office/officeart/2005/8/layout/orgChart1"/>
    <dgm:cxn modelId="{1E102D34-95D0-4808-A827-3B0C74B9224A}" type="presParOf" srcId="{8696CF50-11F5-4359-9AF3-407A005931B8}" destId="{6631CC60-8A3D-4CAC-9AB7-4B8700B3FBB2}" srcOrd="1" destOrd="0" presId="urn:microsoft.com/office/officeart/2005/8/layout/orgChart1"/>
    <dgm:cxn modelId="{DBCDB096-9B6F-4A1E-B10A-95AC2941927C}" type="presParOf" srcId="{661B31AE-8E1E-45D9-A73B-6962D84E73AD}" destId="{58D65252-85F3-4572-BC49-B6901BB479BA}" srcOrd="1" destOrd="0" presId="urn:microsoft.com/office/officeart/2005/8/layout/orgChart1"/>
    <dgm:cxn modelId="{1ED20988-BD3D-463A-B1B2-7F4FCDDF70C8}" type="presParOf" srcId="{661B31AE-8E1E-45D9-A73B-6962D84E73AD}" destId="{AA73D42F-52D4-4476-9674-7F7FBBD28943}" srcOrd="2" destOrd="0" presId="urn:microsoft.com/office/officeart/2005/8/layout/orgChart1"/>
    <dgm:cxn modelId="{DA94C3DE-748B-4EB8-8C06-364694C9F286}" type="presParOf" srcId="{1AE6D7BE-0926-4531-A101-D14DA3C48198}" destId="{7E7FEEB1-FABF-40A1-8F41-B32C5AA50793}" srcOrd="4" destOrd="0" presId="urn:microsoft.com/office/officeart/2005/8/layout/orgChart1"/>
    <dgm:cxn modelId="{9118B156-4BCB-4869-B942-65F57974C9D9}" type="presParOf" srcId="{1AE6D7BE-0926-4531-A101-D14DA3C48198}" destId="{C7F79931-E407-4E64-A485-B14FCC88D4A5}" srcOrd="5" destOrd="0" presId="urn:microsoft.com/office/officeart/2005/8/layout/orgChart1"/>
    <dgm:cxn modelId="{AF570E33-5EF2-4534-B475-370DA361E4CE}" type="presParOf" srcId="{C7F79931-E407-4E64-A485-B14FCC88D4A5}" destId="{815EB17A-9663-471E-96DB-9728355EF7F0}" srcOrd="0" destOrd="0" presId="urn:microsoft.com/office/officeart/2005/8/layout/orgChart1"/>
    <dgm:cxn modelId="{14C8C57F-E688-4E00-B318-C993883397E9}" type="presParOf" srcId="{815EB17A-9663-471E-96DB-9728355EF7F0}" destId="{DA9260E3-B257-4DB4-834B-089512F5B33B}" srcOrd="0" destOrd="0" presId="urn:microsoft.com/office/officeart/2005/8/layout/orgChart1"/>
    <dgm:cxn modelId="{551F00E7-C29B-4B53-B686-046B93CE719C}" type="presParOf" srcId="{815EB17A-9663-471E-96DB-9728355EF7F0}" destId="{41E9C2B9-BEC0-455E-919F-B48EA43F6194}" srcOrd="1" destOrd="0" presId="urn:microsoft.com/office/officeart/2005/8/layout/orgChart1"/>
    <dgm:cxn modelId="{11383FA6-F8E1-436F-8805-2D9A016E829C}" type="presParOf" srcId="{C7F79931-E407-4E64-A485-B14FCC88D4A5}" destId="{25A43291-DDBB-45AE-AD4A-550D5492850F}" srcOrd="1" destOrd="0" presId="urn:microsoft.com/office/officeart/2005/8/layout/orgChart1"/>
    <dgm:cxn modelId="{12C80884-6B58-4A62-9986-6E66984DA638}" type="presParOf" srcId="{C7F79931-E407-4E64-A485-B14FCC88D4A5}" destId="{8B875602-9823-4084-9F09-8D37384245DB}" srcOrd="2" destOrd="0" presId="urn:microsoft.com/office/officeart/2005/8/layout/orgChart1"/>
    <dgm:cxn modelId="{A01AE2A7-DB9B-4C61-995F-06F98C48021F}" type="presParOf" srcId="{88AC4EF9-AFDB-49B3-8BE6-9BCD4BB311E9}" destId="{4340B675-1F72-4B8B-AB69-D68878F1011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594C3C-FD54-441E-8A67-BA65BAD233F5}">
      <dsp:nvSpPr>
        <dsp:cNvPr id="0" name=""/>
        <dsp:cNvSpPr/>
      </dsp:nvSpPr>
      <dsp:spPr>
        <a:xfrm>
          <a:off x="-5397114" y="-826451"/>
          <a:ext cx="6426459" cy="6426459"/>
        </a:xfrm>
        <a:prstGeom prst="blockArc">
          <a:avLst>
            <a:gd name="adj1" fmla="val 18900000"/>
            <a:gd name="adj2" fmla="val 2700000"/>
            <a:gd name="adj3" fmla="val 336"/>
          </a:avLst>
        </a:prstGeom>
        <a:noFill/>
        <a:ln w="1397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BCDFA2-BD81-49B7-A297-156D22CF6B57}">
      <dsp:nvSpPr>
        <dsp:cNvPr id="0" name=""/>
        <dsp:cNvSpPr/>
      </dsp:nvSpPr>
      <dsp:spPr>
        <a:xfrm>
          <a:off x="538893" y="366990"/>
          <a:ext cx="5278415" cy="7343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2901" tIns="78740" rIns="78740" bIns="7874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1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Iniciar Sesión</a:t>
          </a:r>
        </a:p>
      </dsp:txBody>
      <dsp:txXfrm>
        <a:off x="538893" y="366990"/>
        <a:ext cx="5278415" cy="734363"/>
      </dsp:txXfrm>
    </dsp:sp>
    <dsp:sp modelId="{9DFAA91A-7D3A-41E6-9356-B39BBCDE0F75}">
      <dsp:nvSpPr>
        <dsp:cNvPr id="0" name=""/>
        <dsp:cNvSpPr/>
      </dsp:nvSpPr>
      <dsp:spPr>
        <a:xfrm>
          <a:off x="79916" y="275195"/>
          <a:ext cx="917954" cy="917954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397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7C49FF-80A9-4C8F-A527-7F92BDD0C446}">
      <dsp:nvSpPr>
        <dsp:cNvPr id="0" name=""/>
        <dsp:cNvSpPr/>
      </dsp:nvSpPr>
      <dsp:spPr>
        <a:xfrm>
          <a:off x="959921" y="1468727"/>
          <a:ext cx="4857387" cy="734363"/>
        </a:xfrm>
        <a:prstGeom prst="rect">
          <a:avLst/>
        </a:prstGeom>
        <a:solidFill>
          <a:schemeClr val="accent2">
            <a:hueOff val="-482067"/>
            <a:satOff val="-3308"/>
            <a:lumOff val="1699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2901" tIns="78740" rIns="78740" bIns="7874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NI" sz="31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Listar Productos	</a:t>
          </a:r>
          <a:endParaRPr lang="es-ES" sz="31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959921" y="1468727"/>
        <a:ext cx="4857387" cy="734363"/>
      </dsp:txXfrm>
    </dsp:sp>
    <dsp:sp modelId="{709B26DE-5C28-4E97-85A2-FE05A9C0FB8B}">
      <dsp:nvSpPr>
        <dsp:cNvPr id="0" name=""/>
        <dsp:cNvSpPr/>
      </dsp:nvSpPr>
      <dsp:spPr>
        <a:xfrm>
          <a:off x="500943" y="1376932"/>
          <a:ext cx="917954" cy="917954"/>
        </a:xfrm>
        <a:prstGeom prst="ellipse">
          <a:avLst/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13970" cap="flat" cmpd="sng" algn="ctr">
          <a:solidFill>
            <a:schemeClr val="accent2">
              <a:hueOff val="-482067"/>
              <a:satOff val="-3308"/>
              <a:lumOff val="169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F3D33A-36C3-4F9E-A9DD-CA3C54B1EB7D}">
      <dsp:nvSpPr>
        <dsp:cNvPr id="0" name=""/>
        <dsp:cNvSpPr/>
      </dsp:nvSpPr>
      <dsp:spPr>
        <a:xfrm>
          <a:off x="959921" y="2570464"/>
          <a:ext cx="4857387" cy="734363"/>
        </a:xfrm>
        <a:prstGeom prst="rect">
          <a:avLst/>
        </a:prstGeom>
        <a:solidFill>
          <a:schemeClr val="accent2">
            <a:hueOff val="-964133"/>
            <a:satOff val="-6616"/>
            <a:lumOff val="3399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2901" tIns="78740" rIns="78740" bIns="7874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NI" sz="31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Guardar Producto</a:t>
          </a:r>
          <a:endParaRPr lang="es-ES" sz="31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959921" y="2570464"/>
        <a:ext cx="4857387" cy="734363"/>
      </dsp:txXfrm>
    </dsp:sp>
    <dsp:sp modelId="{7B041E75-3B06-40E4-B5F3-D817AE9058B8}">
      <dsp:nvSpPr>
        <dsp:cNvPr id="0" name=""/>
        <dsp:cNvSpPr/>
      </dsp:nvSpPr>
      <dsp:spPr>
        <a:xfrm>
          <a:off x="500943" y="2478668"/>
          <a:ext cx="917954" cy="917954"/>
        </a:xfrm>
        <a:prstGeom prst="ellipse">
          <a:avLst/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13970" cap="flat" cmpd="sng" algn="ctr">
          <a:solidFill>
            <a:schemeClr val="accent2">
              <a:hueOff val="-964133"/>
              <a:satOff val="-6616"/>
              <a:lumOff val="339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28BC70-89BF-4595-89F3-9E0D0BB97300}">
      <dsp:nvSpPr>
        <dsp:cNvPr id="0" name=""/>
        <dsp:cNvSpPr/>
      </dsp:nvSpPr>
      <dsp:spPr>
        <a:xfrm>
          <a:off x="538893" y="3672201"/>
          <a:ext cx="5278415" cy="734363"/>
        </a:xfrm>
        <a:prstGeom prst="rect">
          <a:avLst/>
        </a:prstGeom>
        <a:solidFill>
          <a:schemeClr val="accent2">
            <a:hueOff val="-1446200"/>
            <a:satOff val="-9924"/>
            <a:lumOff val="5098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2901" tIns="78740" rIns="78740" bIns="7874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NI" sz="31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Editar Producto</a:t>
          </a:r>
          <a:endParaRPr lang="es-ES" sz="31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38893" y="3672201"/>
        <a:ext cx="5278415" cy="734363"/>
      </dsp:txXfrm>
    </dsp:sp>
    <dsp:sp modelId="{5D009080-C8A5-4E11-8150-729EDBEFF135}">
      <dsp:nvSpPr>
        <dsp:cNvPr id="0" name=""/>
        <dsp:cNvSpPr/>
      </dsp:nvSpPr>
      <dsp:spPr>
        <a:xfrm>
          <a:off x="79916" y="3580405"/>
          <a:ext cx="917954" cy="917954"/>
        </a:xfrm>
        <a:prstGeom prst="ellipse">
          <a:avLst/>
        </a:prstGeom>
        <a:blipFill rotWithShape="0">
          <a:blip xmlns:r="http://schemas.openxmlformats.org/officeDocument/2006/relationships" r:embed="rId4"/>
          <a:stretch>
            <a:fillRect/>
          </a:stretch>
        </a:blipFill>
        <a:ln w="13970" cap="flat" cmpd="sng" algn="ctr">
          <a:solidFill>
            <a:schemeClr val="accent2">
              <a:hueOff val="-1446200"/>
              <a:satOff val="-9924"/>
              <a:lumOff val="50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7892A1-E03D-4302-98BB-7337E6D57D34}">
      <dsp:nvSpPr>
        <dsp:cNvPr id="0" name=""/>
        <dsp:cNvSpPr/>
      </dsp:nvSpPr>
      <dsp:spPr>
        <a:xfrm>
          <a:off x="3429973" y="891826"/>
          <a:ext cx="1079110" cy="3747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7477"/>
              </a:lnTo>
              <a:lnTo>
                <a:pt x="1079110" y="187477"/>
              </a:lnTo>
              <a:lnTo>
                <a:pt x="1079110" y="374760"/>
              </a:lnTo>
            </a:path>
          </a:pathLst>
        </a:custGeom>
        <a:noFill/>
        <a:ln w="1397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B53EA9-1327-4BDA-8FC8-9C21C3C879A0}">
      <dsp:nvSpPr>
        <dsp:cNvPr id="0" name=""/>
        <dsp:cNvSpPr/>
      </dsp:nvSpPr>
      <dsp:spPr>
        <a:xfrm>
          <a:off x="2350863" y="891826"/>
          <a:ext cx="1079110" cy="374760"/>
        </a:xfrm>
        <a:custGeom>
          <a:avLst/>
          <a:gdLst/>
          <a:ahLst/>
          <a:cxnLst/>
          <a:rect l="0" t="0" r="0" b="0"/>
          <a:pathLst>
            <a:path>
              <a:moveTo>
                <a:pt x="1079110" y="0"/>
              </a:moveTo>
              <a:lnTo>
                <a:pt x="1079110" y="187477"/>
              </a:lnTo>
              <a:lnTo>
                <a:pt x="0" y="187477"/>
              </a:lnTo>
              <a:lnTo>
                <a:pt x="0" y="374760"/>
              </a:lnTo>
            </a:path>
          </a:pathLst>
        </a:custGeom>
        <a:noFill/>
        <a:ln w="1397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F84F8D-94CD-42EE-B44B-983670579EAB}">
      <dsp:nvSpPr>
        <dsp:cNvPr id="0" name=""/>
        <dsp:cNvSpPr/>
      </dsp:nvSpPr>
      <dsp:spPr>
        <a:xfrm>
          <a:off x="2538146" y="0"/>
          <a:ext cx="1783653" cy="89182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NI" sz="25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Src</a:t>
          </a:r>
          <a:endParaRPr lang="es-ES" sz="25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538146" y="0"/>
        <a:ext cx="1783653" cy="891826"/>
      </dsp:txXfrm>
    </dsp:sp>
    <dsp:sp modelId="{81A33F4E-FC28-4F6D-ABCD-4430C48E4AAB}">
      <dsp:nvSpPr>
        <dsp:cNvPr id="0" name=""/>
        <dsp:cNvSpPr/>
      </dsp:nvSpPr>
      <dsp:spPr>
        <a:xfrm>
          <a:off x="1459036" y="1266587"/>
          <a:ext cx="1783653" cy="89182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NI" sz="25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Components</a:t>
          </a:r>
          <a:endParaRPr lang="es-ES" sz="25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459036" y="1266587"/>
        <a:ext cx="1783653" cy="891826"/>
      </dsp:txXfrm>
    </dsp:sp>
    <dsp:sp modelId="{CD476952-B926-45AF-81A3-3DE591718433}">
      <dsp:nvSpPr>
        <dsp:cNvPr id="0" name=""/>
        <dsp:cNvSpPr/>
      </dsp:nvSpPr>
      <dsp:spPr>
        <a:xfrm>
          <a:off x="3617257" y="1266587"/>
          <a:ext cx="1783653" cy="89182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NI" sz="25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Container</a:t>
          </a:r>
          <a:endParaRPr lang="es-ES" sz="25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617257" y="1266587"/>
        <a:ext cx="1783653" cy="89182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7FEEB1-FABF-40A1-8F41-B32C5AA50793}">
      <dsp:nvSpPr>
        <dsp:cNvPr id="0" name=""/>
        <dsp:cNvSpPr/>
      </dsp:nvSpPr>
      <dsp:spPr>
        <a:xfrm>
          <a:off x="4064000" y="1031420"/>
          <a:ext cx="2491134" cy="4323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6172"/>
              </a:lnTo>
              <a:lnTo>
                <a:pt x="2491134" y="216172"/>
              </a:lnTo>
              <a:lnTo>
                <a:pt x="2491134" y="432345"/>
              </a:lnTo>
            </a:path>
          </a:pathLst>
        </a:custGeom>
        <a:noFill/>
        <a:ln w="1397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7892A1-E03D-4302-98BB-7337E6D57D34}">
      <dsp:nvSpPr>
        <dsp:cNvPr id="0" name=""/>
        <dsp:cNvSpPr/>
      </dsp:nvSpPr>
      <dsp:spPr>
        <a:xfrm>
          <a:off x="4018280" y="1031420"/>
          <a:ext cx="91440" cy="43234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32345"/>
              </a:lnTo>
            </a:path>
          </a:pathLst>
        </a:custGeom>
        <a:noFill/>
        <a:ln w="1397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356B88-361A-4A6D-AB5F-E5A93536B565}">
      <dsp:nvSpPr>
        <dsp:cNvPr id="0" name=""/>
        <dsp:cNvSpPr/>
      </dsp:nvSpPr>
      <dsp:spPr>
        <a:xfrm>
          <a:off x="749349" y="2493160"/>
          <a:ext cx="308818" cy="24087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08783"/>
              </a:lnTo>
              <a:lnTo>
                <a:pt x="308818" y="2408783"/>
              </a:lnTo>
            </a:path>
          </a:pathLst>
        </a:custGeom>
        <a:noFill/>
        <a:ln w="1397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7E88F7-0E45-43F1-ACDC-0184AEF011D5}">
      <dsp:nvSpPr>
        <dsp:cNvPr id="0" name=""/>
        <dsp:cNvSpPr/>
      </dsp:nvSpPr>
      <dsp:spPr>
        <a:xfrm>
          <a:off x="749349" y="2493160"/>
          <a:ext cx="308818" cy="9470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47042"/>
              </a:lnTo>
              <a:lnTo>
                <a:pt x="308818" y="947042"/>
              </a:lnTo>
            </a:path>
          </a:pathLst>
        </a:custGeom>
        <a:noFill/>
        <a:ln w="1397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B53EA9-1327-4BDA-8FC8-9C21C3C879A0}">
      <dsp:nvSpPr>
        <dsp:cNvPr id="0" name=""/>
        <dsp:cNvSpPr/>
      </dsp:nvSpPr>
      <dsp:spPr>
        <a:xfrm>
          <a:off x="1572865" y="1031420"/>
          <a:ext cx="2491134" cy="432345"/>
        </a:xfrm>
        <a:custGeom>
          <a:avLst/>
          <a:gdLst/>
          <a:ahLst/>
          <a:cxnLst/>
          <a:rect l="0" t="0" r="0" b="0"/>
          <a:pathLst>
            <a:path>
              <a:moveTo>
                <a:pt x="2491134" y="0"/>
              </a:moveTo>
              <a:lnTo>
                <a:pt x="2491134" y="216172"/>
              </a:lnTo>
              <a:lnTo>
                <a:pt x="0" y="216172"/>
              </a:lnTo>
              <a:lnTo>
                <a:pt x="0" y="432345"/>
              </a:lnTo>
            </a:path>
          </a:pathLst>
        </a:custGeom>
        <a:noFill/>
        <a:ln w="1397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F84F8D-94CD-42EE-B44B-983670579EAB}">
      <dsp:nvSpPr>
        <dsp:cNvPr id="0" name=""/>
        <dsp:cNvSpPr/>
      </dsp:nvSpPr>
      <dsp:spPr>
        <a:xfrm>
          <a:off x="3034605" y="2025"/>
          <a:ext cx="2058789" cy="102939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NI" sz="37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Login</a:t>
          </a:r>
          <a:endParaRPr lang="es-ES" sz="37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034605" y="2025"/>
        <a:ext cx="2058789" cy="1029394"/>
      </dsp:txXfrm>
    </dsp:sp>
    <dsp:sp modelId="{81A33F4E-FC28-4F6D-ABCD-4430C48E4AAB}">
      <dsp:nvSpPr>
        <dsp:cNvPr id="0" name=""/>
        <dsp:cNvSpPr/>
      </dsp:nvSpPr>
      <dsp:spPr>
        <a:xfrm>
          <a:off x="543470" y="1463766"/>
          <a:ext cx="2058789" cy="10293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NI" sz="37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Lista de Producto</a:t>
          </a:r>
          <a:endParaRPr lang="es-ES" sz="37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43470" y="1463766"/>
        <a:ext cx="2058789" cy="1029394"/>
      </dsp:txXfrm>
    </dsp:sp>
    <dsp:sp modelId="{8F745DE1-2BF0-40F9-BC8D-95C505CFEE32}">
      <dsp:nvSpPr>
        <dsp:cNvPr id="0" name=""/>
        <dsp:cNvSpPr/>
      </dsp:nvSpPr>
      <dsp:spPr>
        <a:xfrm>
          <a:off x="1058167" y="2925506"/>
          <a:ext cx="2058789" cy="102939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NI" sz="37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Crear Producto</a:t>
          </a:r>
          <a:endParaRPr lang="es-ES" sz="37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058167" y="2925506"/>
        <a:ext cx="2058789" cy="1029394"/>
      </dsp:txXfrm>
    </dsp:sp>
    <dsp:sp modelId="{E3F36171-3E8F-42F3-B360-68C480AFD1CD}">
      <dsp:nvSpPr>
        <dsp:cNvPr id="0" name=""/>
        <dsp:cNvSpPr/>
      </dsp:nvSpPr>
      <dsp:spPr>
        <a:xfrm>
          <a:off x="1058167" y="4387246"/>
          <a:ext cx="2058789" cy="102939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NI" sz="37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Editar Producto</a:t>
          </a:r>
          <a:endParaRPr lang="es-ES" sz="37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058167" y="4387246"/>
        <a:ext cx="2058789" cy="1029394"/>
      </dsp:txXfrm>
    </dsp:sp>
    <dsp:sp modelId="{CD476952-B926-45AF-81A3-3DE591718433}">
      <dsp:nvSpPr>
        <dsp:cNvPr id="0" name=""/>
        <dsp:cNvSpPr/>
      </dsp:nvSpPr>
      <dsp:spPr>
        <a:xfrm>
          <a:off x="3034605" y="1463766"/>
          <a:ext cx="2058789" cy="10293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NI" sz="37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Agregar Producto</a:t>
          </a:r>
          <a:endParaRPr lang="es-ES" sz="37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034605" y="1463766"/>
        <a:ext cx="2058789" cy="1029394"/>
      </dsp:txXfrm>
    </dsp:sp>
    <dsp:sp modelId="{DA9260E3-B257-4DB4-834B-089512F5B33B}">
      <dsp:nvSpPr>
        <dsp:cNvPr id="0" name=""/>
        <dsp:cNvSpPr/>
      </dsp:nvSpPr>
      <dsp:spPr>
        <a:xfrm>
          <a:off x="5525740" y="1463766"/>
          <a:ext cx="2058789" cy="10293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NI" sz="37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Salir</a:t>
          </a:r>
          <a:endParaRPr lang="es-ES" sz="37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525740" y="1463766"/>
        <a:ext cx="2058789" cy="10293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gif>
</file>

<file path=ppt/media/image23.gif>
</file>

<file path=ppt/media/image24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088C9DC8-CD17-4376-8ACA-595541A4670F}" type="datetimeFigureOut">
              <a:rPr lang="es-NI" smtClean="0"/>
              <a:t>12/4/2019</a:t>
            </a:fld>
            <a:endParaRPr lang="es-N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s-N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BF9389A-8810-47BD-9B90-212BDFEFBC74}" type="slidenum">
              <a:rPr lang="es-NI" smtClean="0"/>
              <a:t>‹Nº›</a:t>
            </a:fld>
            <a:endParaRPr lang="es-NI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275923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C9DC8-CD17-4376-8ACA-595541A4670F}" type="datetimeFigureOut">
              <a:rPr lang="es-NI" smtClean="0"/>
              <a:t>12/4/2019</a:t>
            </a:fld>
            <a:endParaRPr lang="es-N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9389A-8810-47BD-9B90-212BDFEFBC74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1999218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C9DC8-CD17-4376-8ACA-595541A4670F}" type="datetimeFigureOut">
              <a:rPr lang="es-NI" smtClean="0"/>
              <a:t>12/4/2019</a:t>
            </a:fld>
            <a:endParaRPr lang="es-N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9389A-8810-47BD-9B90-212BDFEFBC74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3535781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C9DC8-CD17-4376-8ACA-595541A4670F}" type="datetimeFigureOut">
              <a:rPr lang="es-NI" smtClean="0"/>
              <a:t>12/4/2019</a:t>
            </a:fld>
            <a:endParaRPr lang="es-N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9389A-8810-47BD-9B90-212BDFEFBC74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1873220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C9DC8-CD17-4376-8ACA-595541A4670F}" type="datetimeFigureOut">
              <a:rPr lang="es-NI" smtClean="0"/>
              <a:t>12/4/2019</a:t>
            </a:fld>
            <a:endParaRPr lang="es-N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9389A-8810-47BD-9B90-212BDFEFBC74}" type="slidenum">
              <a:rPr lang="es-NI" smtClean="0"/>
              <a:t>‹Nº›</a:t>
            </a:fld>
            <a:endParaRPr lang="es-NI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80442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C9DC8-CD17-4376-8ACA-595541A4670F}" type="datetimeFigureOut">
              <a:rPr lang="es-NI" smtClean="0"/>
              <a:t>12/4/2019</a:t>
            </a:fld>
            <a:endParaRPr lang="es-N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9389A-8810-47BD-9B90-212BDFEFBC74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3059544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C9DC8-CD17-4376-8ACA-595541A4670F}" type="datetimeFigureOut">
              <a:rPr lang="es-NI" smtClean="0"/>
              <a:t>12/4/2019</a:t>
            </a:fld>
            <a:endParaRPr lang="es-N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9389A-8810-47BD-9B90-212BDFEFBC74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202383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C9DC8-CD17-4376-8ACA-595541A4670F}" type="datetimeFigureOut">
              <a:rPr lang="es-NI" smtClean="0"/>
              <a:t>12/4/2019</a:t>
            </a:fld>
            <a:endParaRPr lang="es-N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9389A-8810-47BD-9B90-212BDFEFBC74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3808530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C9DC8-CD17-4376-8ACA-595541A4670F}" type="datetimeFigureOut">
              <a:rPr lang="es-NI" smtClean="0"/>
              <a:t>12/4/2019</a:t>
            </a:fld>
            <a:endParaRPr lang="es-N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9389A-8810-47BD-9B90-212BDFEFBC74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4043959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C9DC8-CD17-4376-8ACA-595541A4670F}" type="datetimeFigureOut">
              <a:rPr lang="es-NI" smtClean="0"/>
              <a:t>12/4/2019</a:t>
            </a:fld>
            <a:endParaRPr lang="es-N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9389A-8810-47BD-9B90-212BDFEFBC74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3787780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C9DC8-CD17-4376-8ACA-595541A4670F}" type="datetimeFigureOut">
              <a:rPr lang="es-NI" smtClean="0"/>
              <a:t>12/4/2019</a:t>
            </a:fld>
            <a:endParaRPr lang="es-N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9389A-8810-47BD-9B90-212BDFEFBC74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2917716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88C9DC8-CD17-4376-8ACA-595541A4670F}" type="datetimeFigureOut">
              <a:rPr lang="es-NI" smtClean="0"/>
              <a:t>12/4/2019</a:t>
            </a:fld>
            <a:endParaRPr lang="es-N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s-N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BF9389A-8810-47BD-9B90-212BDFEFBC74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3970808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gif"/><Relationship Id="rId5" Type="http://schemas.openxmlformats.org/officeDocument/2006/relationships/image" Target="../media/image23.gif"/><Relationship Id="rId4" Type="http://schemas.openxmlformats.org/officeDocument/2006/relationships/image" Target="../media/image22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3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Diagrama de flujo: preparación 18"/>
          <p:cNvSpPr/>
          <p:nvPr/>
        </p:nvSpPr>
        <p:spPr>
          <a:xfrm>
            <a:off x="1978925" y="1451433"/>
            <a:ext cx="8557164" cy="3108960"/>
          </a:xfrm>
          <a:prstGeom prst="flowChartPreparation">
            <a:avLst/>
          </a:prstGeom>
          <a:solidFill>
            <a:schemeClr val="tx2">
              <a:lumMod val="10000"/>
              <a:alpha val="88000"/>
            </a:schemeClr>
          </a:solidFill>
          <a:ln w="155575"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NI" dirty="0"/>
          </a:p>
        </p:txBody>
      </p:sp>
      <p:sp>
        <p:nvSpPr>
          <p:cNvPr id="20" name="CuadroTexto 19"/>
          <p:cNvSpPr txBox="1"/>
          <p:nvPr/>
        </p:nvSpPr>
        <p:spPr>
          <a:xfrm>
            <a:off x="4946001" y="3041484"/>
            <a:ext cx="3598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NI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 Facultativa ll ”</a:t>
            </a:r>
          </a:p>
        </p:txBody>
      </p:sp>
      <p:sp>
        <p:nvSpPr>
          <p:cNvPr id="23" name="Cheurón 7"/>
          <p:cNvSpPr/>
          <p:nvPr/>
        </p:nvSpPr>
        <p:spPr>
          <a:xfrm flipH="1">
            <a:off x="482873" y="1432032"/>
            <a:ext cx="2572721" cy="3108960"/>
          </a:xfrm>
          <a:prstGeom prst="chevron">
            <a:avLst/>
          </a:prstGeom>
          <a:solidFill>
            <a:schemeClr val="accent5">
              <a:lumMod val="75000"/>
            </a:schemeClr>
          </a:solidFill>
          <a:ln w="76200"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NI" dirty="0">
              <a:solidFill>
                <a:schemeClr val="tx1"/>
              </a:solidFill>
            </a:endParaRPr>
          </a:p>
        </p:txBody>
      </p:sp>
      <p:sp>
        <p:nvSpPr>
          <p:cNvPr id="24" name="Cheurón 8"/>
          <p:cNvSpPr/>
          <p:nvPr/>
        </p:nvSpPr>
        <p:spPr>
          <a:xfrm>
            <a:off x="9575195" y="1402878"/>
            <a:ext cx="2544319" cy="3108960"/>
          </a:xfrm>
          <a:prstGeom prst="chevron">
            <a:avLst/>
          </a:prstGeom>
          <a:solidFill>
            <a:schemeClr val="accent5">
              <a:lumMod val="75000"/>
            </a:schemeClr>
          </a:solidFill>
          <a:ln w="76200"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NI" dirty="0">
              <a:solidFill>
                <a:schemeClr val="tx1"/>
              </a:solidFill>
            </a:endParaRPr>
          </a:p>
        </p:txBody>
      </p:sp>
      <p:sp>
        <p:nvSpPr>
          <p:cNvPr id="26" name="Rectángulo redondeado 3"/>
          <p:cNvSpPr/>
          <p:nvPr/>
        </p:nvSpPr>
        <p:spPr>
          <a:xfrm>
            <a:off x="2169591" y="0"/>
            <a:ext cx="7857985" cy="1205882"/>
          </a:xfrm>
          <a:prstGeom prst="roundRect">
            <a:avLst/>
          </a:prstGeom>
          <a:solidFill>
            <a:schemeClr val="accent3">
              <a:lumMod val="75000"/>
              <a:alpha val="86000"/>
            </a:schemeClr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NI" dirty="0">
                <a:solidFill>
                  <a:schemeClr val="tx1"/>
                </a:solidFill>
                <a:latin typeface="Calisto MT" panose="02040603050505030304" pitchFamily="18" charset="0"/>
              </a:rPr>
              <a:t>Universidad Nacional Autónoma de Nicaragua </a:t>
            </a:r>
          </a:p>
          <a:p>
            <a:pPr algn="ctr"/>
            <a:r>
              <a:rPr lang="es-NI" dirty="0">
                <a:solidFill>
                  <a:schemeClr val="tx1"/>
                </a:solidFill>
                <a:latin typeface="Calisto MT" panose="02040603050505030304" pitchFamily="18" charset="0"/>
              </a:rPr>
              <a:t>Facultad Regional Multidisciplinaria</a:t>
            </a:r>
          </a:p>
          <a:p>
            <a:pPr algn="ctr"/>
            <a:r>
              <a:rPr lang="es-NI" dirty="0">
                <a:solidFill>
                  <a:schemeClr val="tx1"/>
                </a:solidFill>
                <a:latin typeface="Calisto MT" panose="02040603050505030304" pitchFamily="18" charset="0"/>
              </a:rPr>
              <a:t>UNAN-FAREM-Chontales </a:t>
            </a:r>
          </a:p>
          <a:p>
            <a:pPr algn="ctr"/>
            <a:r>
              <a:rPr lang="es-NI" dirty="0">
                <a:solidFill>
                  <a:schemeClr val="tx1"/>
                </a:solidFill>
                <a:latin typeface="Calisto MT" panose="02040603050505030304" pitchFamily="18" charset="0"/>
              </a:rPr>
              <a:t>“Cornelio Silva Arguello” </a:t>
            </a:r>
          </a:p>
        </p:txBody>
      </p:sp>
      <p:sp>
        <p:nvSpPr>
          <p:cNvPr id="27" name="Diagrama de flujo: proceso alternativo 26"/>
          <p:cNvSpPr/>
          <p:nvPr/>
        </p:nvSpPr>
        <p:spPr>
          <a:xfrm>
            <a:off x="1266746" y="4920961"/>
            <a:ext cx="4192172" cy="1608041"/>
          </a:xfrm>
          <a:prstGeom prst="flowChartAlternateProcess">
            <a:avLst/>
          </a:prstGeom>
          <a:solidFill>
            <a:schemeClr val="accent3">
              <a:lumMod val="75000"/>
              <a:alpha val="78000"/>
            </a:schemeClr>
          </a:solidFill>
          <a:ln w="76200"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NI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Autores</a:t>
            </a:r>
            <a:r>
              <a:rPr lang="es-NI" b="1" dirty="0">
                <a:solidFill>
                  <a:schemeClr val="tx1"/>
                </a:solidFill>
                <a:latin typeface="Calisto MT" panose="02040603050505030304" pitchFamily="18" charset="0"/>
              </a:rPr>
              <a:t>:</a:t>
            </a:r>
          </a:p>
          <a:p>
            <a:pPr algn="ctr"/>
            <a:r>
              <a:rPr lang="es-NI" dirty="0">
                <a:solidFill>
                  <a:schemeClr val="tx1"/>
                </a:solidFill>
                <a:latin typeface="Calisto MT" panose="02040603050505030304" pitchFamily="18" charset="0"/>
              </a:rPr>
              <a:t>Br. Tito Duarte Corrales</a:t>
            </a:r>
          </a:p>
          <a:p>
            <a:pPr algn="ctr"/>
            <a:r>
              <a:rPr lang="es-NI" b="1" dirty="0">
                <a:solidFill>
                  <a:schemeClr val="tx1"/>
                </a:solidFill>
                <a:latin typeface="Calisto MT" panose="02040603050505030304" pitchFamily="18" charset="0"/>
              </a:rPr>
              <a:t>Br. </a:t>
            </a:r>
            <a:r>
              <a:rPr lang="es-NI" dirty="0">
                <a:solidFill>
                  <a:schemeClr val="tx1"/>
                </a:solidFill>
                <a:latin typeface="Calisto MT" panose="02040603050505030304" pitchFamily="18" charset="0"/>
              </a:rPr>
              <a:t>Carlos José Rocha</a:t>
            </a:r>
          </a:p>
        </p:txBody>
      </p:sp>
      <p:sp>
        <p:nvSpPr>
          <p:cNvPr id="12" name="CuadroTexto 11"/>
          <p:cNvSpPr txBox="1"/>
          <p:nvPr/>
        </p:nvSpPr>
        <p:spPr>
          <a:xfrm>
            <a:off x="3758966" y="1432032"/>
            <a:ext cx="53490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NI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Ingeniería en Sistema de Información</a:t>
            </a:r>
          </a:p>
        </p:txBody>
      </p:sp>
      <p:sp>
        <p:nvSpPr>
          <p:cNvPr id="14" name="Diagrama de flujo: proceso alternativo 26"/>
          <p:cNvSpPr/>
          <p:nvPr/>
        </p:nvSpPr>
        <p:spPr>
          <a:xfrm>
            <a:off x="7255427" y="4920961"/>
            <a:ext cx="4192172" cy="1608041"/>
          </a:xfrm>
          <a:prstGeom prst="flowChartAlternateProcess">
            <a:avLst/>
          </a:prstGeom>
          <a:solidFill>
            <a:schemeClr val="accent3">
              <a:lumMod val="75000"/>
              <a:alpha val="78000"/>
            </a:schemeClr>
          </a:solidFill>
          <a:ln w="76200"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NI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Tutor:</a:t>
            </a:r>
          </a:p>
          <a:p>
            <a:pPr algn="ctr"/>
            <a:r>
              <a:rPr lang="es-NI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MSc. </a:t>
            </a:r>
            <a:r>
              <a:rPr lang="es-NI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Yesenia Téllez</a:t>
            </a:r>
          </a:p>
          <a:p>
            <a:pPr algn="ctr"/>
            <a:r>
              <a:rPr lang="es-NI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Ing.  Michael Traña</a:t>
            </a:r>
            <a:r>
              <a:rPr lang="es-NI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" name="Flecha izquierda y derecha 2"/>
          <p:cNvSpPr/>
          <p:nvPr/>
        </p:nvSpPr>
        <p:spPr>
          <a:xfrm>
            <a:off x="5538213" y="5206239"/>
            <a:ext cx="1637918" cy="103748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b="1" dirty="0">
              <a:latin typeface="Calisto MT" panose="02040603050505030304" pitchFamily="18" charset="0"/>
            </a:endParaRPr>
          </a:p>
        </p:txBody>
      </p:sp>
      <p:sp>
        <p:nvSpPr>
          <p:cNvPr id="17" name="CuadroTexto 16"/>
          <p:cNvSpPr txBox="1"/>
          <p:nvPr/>
        </p:nvSpPr>
        <p:spPr>
          <a:xfrm>
            <a:off x="5853023" y="5432593"/>
            <a:ext cx="11609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NI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2018</a:t>
            </a:r>
          </a:p>
        </p:txBody>
      </p:sp>
      <p:pic>
        <p:nvPicPr>
          <p:cNvPr id="15" name="image1.png"/>
          <p:cNvPicPr/>
          <p:nvPr/>
        </p:nvPicPr>
        <p:blipFill rotWithShape="1">
          <a:blip r:embed="rId3"/>
          <a:srcRect t="1713" r="62478" b="12063"/>
          <a:stretch/>
        </p:blipFill>
        <p:spPr bwMode="auto">
          <a:xfrm>
            <a:off x="2350967" y="1995394"/>
            <a:ext cx="1600514" cy="19867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30968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/>
      <p:bldP spid="23" grpId="0" animBg="1"/>
      <p:bldP spid="24" grpId="0" animBg="1"/>
      <p:bldP spid="26" grpId="0" animBg="1"/>
      <p:bldP spid="27" grpId="0" animBg="1"/>
      <p:bldP spid="12" grpId="0"/>
      <p:bldP spid="14" grpId="0" animBg="1"/>
      <p:bldP spid="3" grpId="0" animBg="1"/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/>
          <p:cNvSpPr txBox="1">
            <a:spLocks/>
          </p:cNvSpPr>
          <p:nvPr/>
        </p:nvSpPr>
        <p:spPr>
          <a:xfrm>
            <a:off x="4776714" y="585786"/>
            <a:ext cx="2279177" cy="8269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s-NI" b="1" dirty="0">
              <a:latin typeface="Calisto MT" panose="02040603050505030304" pitchFamily="18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489" y="1508133"/>
            <a:ext cx="3964225" cy="4819884"/>
          </a:xfrm>
          <a:prstGeom prst="rect">
            <a:avLst/>
          </a:prstGeom>
        </p:spPr>
      </p:pic>
      <p:sp>
        <p:nvSpPr>
          <p:cNvPr id="10" name="Título 1"/>
          <p:cNvSpPr txBox="1">
            <a:spLocks/>
          </p:cNvSpPr>
          <p:nvPr/>
        </p:nvSpPr>
        <p:spPr>
          <a:xfrm>
            <a:off x="5916302" y="1094665"/>
            <a:ext cx="3931044" cy="82693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3" defTabSz="914400" rtl="0">
              <a:lnSpc>
                <a:spcPct val="90000"/>
              </a:lnSpc>
              <a:spcBef>
                <a:spcPct val="0"/>
              </a:spcBef>
            </a:pPr>
            <a:r>
              <a:rPr lang="es-NI" sz="4400" b="1" kern="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Menú Drawer</a:t>
            </a:r>
          </a:p>
        </p:txBody>
      </p:sp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2085344" y="287365"/>
            <a:ext cx="7365966" cy="826936"/>
          </a:xfrm>
        </p:spPr>
        <p:txBody>
          <a:bodyPr>
            <a:noAutofit/>
          </a:bodyPr>
          <a:lstStyle/>
          <a:p>
            <a:pPr lvl="3" algn="ctr" rtl="0">
              <a:lnSpc>
                <a:spcPct val="90000"/>
              </a:lnSpc>
              <a:spcBef>
                <a:spcPct val="0"/>
              </a:spcBef>
            </a:pPr>
            <a:r>
              <a:rPr lang="es-NI" sz="4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Diseño de la Aplicación</a:t>
            </a:r>
          </a:p>
        </p:txBody>
      </p:sp>
      <p:sp>
        <p:nvSpPr>
          <p:cNvPr id="6" name="Rectángulo 5"/>
          <p:cNvSpPr/>
          <p:nvPr/>
        </p:nvSpPr>
        <p:spPr>
          <a:xfrm>
            <a:off x="5768327" y="2972441"/>
            <a:ext cx="439254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3200" dirty="0">
                <a:latin typeface="Times New Roman" panose="02020603050405020304" pitchFamily="18" charset="0"/>
                <a:ea typeface="Calibri" panose="020F0502020204030204" pitchFamily="34" charset="0"/>
              </a:rPr>
              <a:t>Vista del menú principal.</a:t>
            </a:r>
            <a:endParaRPr lang="es-ES" sz="3200" dirty="0"/>
          </a:p>
        </p:txBody>
      </p:sp>
    </p:spTree>
    <p:extLst>
      <p:ext uri="{BB962C8B-B14F-4D97-AF65-F5344CB8AC3E}">
        <p14:creationId xmlns:p14="http://schemas.microsoft.com/office/powerpoint/2010/main" val="285969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/>
          <p:cNvSpPr txBox="1">
            <a:spLocks/>
          </p:cNvSpPr>
          <p:nvPr/>
        </p:nvSpPr>
        <p:spPr>
          <a:xfrm>
            <a:off x="4776714" y="585786"/>
            <a:ext cx="2279177" cy="8269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s-NI" b="1" dirty="0">
              <a:latin typeface="Calisto MT" panose="02040603050505030304" pitchFamily="18" charset="0"/>
            </a:endParaRPr>
          </a:p>
        </p:txBody>
      </p:sp>
      <p:sp>
        <p:nvSpPr>
          <p:cNvPr id="10" name="Título 1"/>
          <p:cNvSpPr txBox="1">
            <a:spLocks/>
          </p:cNvSpPr>
          <p:nvPr/>
        </p:nvSpPr>
        <p:spPr>
          <a:xfrm>
            <a:off x="5768327" y="1711143"/>
            <a:ext cx="4374110" cy="82693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3" defTabSz="914400" rtl="0">
              <a:lnSpc>
                <a:spcPct val="90000"/>
              </a:lnSpc>
              <a:spcBef>
                <a:spcPct val="0"/>
              </a:spcBef>
            </a:pPr>
            <a:r>
              <a:rPr lang="es-NI" sz="4400" b="1" kern="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Listar Producto</a:t>
            </a:r>
          </a:p>
        </p:txBody>
      </p:sp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2085344" y="287365"/>
            <a:ext cx="7365966" cy="826936"/>
          </a:xfrm>
        </p:spPr>
        <p:txBody>
          <a:bodyPr>
            <a:noAutofit/>
          </a:bodyPr>
          <a:lstStyle/>
          <a:p>
            <a:pPr lvl="3" algn="ctr" rtl="0">
              <a:lnSpc>
                <a:spcPct val="90000"/>
              </a:lnSpc>
              <a:spcBef>
                <a:spcPct val="0"/>
              </a:spcBef>
            </a:pPr>
            <a:r>
              <a:rPr lang="es-NI" sz="4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Diseño de la Aplicación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84" y="1581882"/>
            <a:ext cx="3821371" cy="4987695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5700088" y="2836500"/>
            <a:ext cx="444234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3600" dirty="0">
                <a:latin typeface="Times New Roman" panose="02020603050405020304" pitchFamily="18" charset="0"/>
                <a:ea typeface="Calibri" panose="020F0502020204030204" pitchFamily="34" charset="0"/>
              </a:rPr>
              <a:t>una vez registrados los productos estos se podrán visualizar en una lista con sus detalles.</a:t>
            </a:r>
            <a:endParaRPr lang="es-ES" sz="3600" dirty="0"/>
          </a:p>
        </p:txBody>
      </p:sp>
    </p:spTree>
    <p:extLst>
      <p:ext uri="{BB962C8B-B14F-4D97-AF65-F5344CB8AC3E}">
        <p14:creationId xmlns:p14="http://schemas.microsoft.com/office/powerpoint/2010/main" val="2066509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/>
          <p:cNvSpPr txBox="1">
            <a:spLocks/>
          </p:cNvSpPr>
          <p:nvPr/>
        </p:nvSpPr>
        <p:spPr>
          <a:xfrm>
            <a:off x="4776714" y="585786"/>
            <a:ext cx="2279177" cy="8269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s-NI" b="1" dirty="0">
              <a:latin typeface="Calisto MT" panose="02040603050505030304" pitchFamily="18" charset="0"/>
            </a:endParaRPr>
          </a:p>
        </p:txBody>
      </p:sp>
      <p:sp>
        <p:nvSpPr>
          <p:cNvPr id="10" name="Título 1"/>
          <p:cNvSpPr txBox="1">
            <a:spLocks/>
          </p:cNvSpPr>
          <p:nvPr/>
        </p:nvSpPr>
        <p:spPr>
          <a:xfrm>
            <a:off x="5768326" y="1711143"/>
            <a:ext cx="4740449" cy="82693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3" defTabSz="914400" rtl="0">
              <a:lnSpc>
                <a:spcPct val="90000"/>
              </a:lnSpc>
              <a:spcBef>
                <a:spcPct val="0"/>
              </a:spcBef>
            </a:pPr>
            <a:r>
              <a:rPr lang="es-NI" sz="4400" b="1" kern="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Agregar Producto</a:t>
            </a:r>
          </a:p>
        </p:txBody>
      </p:sp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2085344" y="287365"/>
            <a:ext cx="7365966" cy="826936"/>
          </a:xfrm>
        </p:spPr>
        <p:txBody>
          <a:bodyPr>
            <a:noAutofit/>
          </a:bodyPr>
          <a:lstStyle/>
          <a:p>
            <a:pPr lvl="3" algn="ctr" rtl="0">
              <a:lnSpc>
                <a:spcPct val="90000"/>
              </a:lnSpc>
              <a:spcBef>
                <a:spcPct val="0"/>
              </a:spcBef>
            </a:pPr>
            <a:r>
              <a:rPr lang="es-NI" sz="4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Diseño de la Aplicación</a:t>
            </a:r>
          </a:p>
        </p:txBody>
      </p:sp>
      <p:sp>
        <p:nvSpPr>
          <p:cNvPr id="7" name="Rectángulo 6"/>
          <p:cNvSpPr/>
          <p:nvPr/>
        </p:nvSpPr>
        <p:spPr>
          <a:xfrm>
            <a:off x="5700088" y="2836500"/>
            <a:ext cx="444234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NI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 administrador es el encargado de registrar los nuevos productos que ingresan a la aplicación, </a:t>
            </a:r>
            <a:endParaRPr lang="es-ES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796" y="1412722"/>
            <a:ext cx="3820918" cy="5209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924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/>
          <p:cNvSpPr txBox="1">
            <a:spLocks/>
          </p:cNvSpPr>
          <p:nvPr/>
        </p:nvSpPr>
        <p:spPr>
          <a:xfrm>
            <a:off x="4776714" y="585786"/>
            <a:ext cx="2279177" cy="8269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s-NI" b="1" dirty="0">
              <a:latin typeface="Calisto MT" panose="02040603050505030304" pitchFamily="18" charset="0"/>
            </a:endParaRPr>
          </a:p>
        </p:txBody>
      </p:sp>
      <p:sp>
        <p:nvSpPr>
          <p:cNvPr id="10" name="Título 1"/>
          <p:cNvSpPr txBox="1">
            <a:spLocks/>
          </p:cNvSpPr>
          <p:nvPr/>
        </p:nvSpPr>
        <p:spPr>
          <a:xfrm>
            <a:off x="5768327" y="1711143"/>
            <a:ext cx="4374110" cy="82693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3" defTabSz="914400" rtl="0">
              <a:lnSpc>
                <a:spcPct val="90000"/>
              </a:lnSpc>
              <a:spcBef>
                <a:spcPct val="0"/>
              </a:spcBef>
            </a:pPr>
            <a:r>
              <a:rPr lang="es-NI" sz="4400" b="1" kern="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Editar Producto</a:t>
            </a:r>
          </a:p>
        </p:txBody>
      </p:sp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2085344" y="287365"/>
            <a:ext cx="7365966" cy="826936"/>
          </a:xfrm>
        </p:spPr>
        <p:txBody>
          <a:bodyPr>
            <a:noAutofit/>
          </a:bodyPr>
          <a:lstStyle/>
          <a:p>
            <a:pPr lvl="3" algn="ctr" rtl="0">
              <a:lnSpc>
                <a:spcPct val="90000"/>
              </a:lnSpc>
              <a:spcBef>
                <a:spcPct val="0"/>
              </a:spcBef>
            </a:pPr>
            <a:r>
              <a:rPr lang="es-NI" sz="4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Diseño de la Aplicación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819" y="1412722"/>
            <a:ext cx="3305580" cy="4907344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5568397" y="3252369"/>
            <a:ext cx="457404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NI" sz="3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El administrador puede editar los productos registrados, para evitar errores ingresados.</a:t>
            </a:r>
            <a:endParaRPr lang="es-ES" sz="3600" dirty="0"/>
          </a:p>
        </p:txBody>
      </p:sp>
    </p:spTree>
    <p:extLst>
      <p:ext uri="{BB962C8B-B14F-4D97-AF65-F5344CB8AC3E}">
        <p14:creationId xmlns:p14="http://schemas.microsoft.com/office/powerpoint/2010/main" val="23311886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806" y="1758801"/>
            <a:ext cx="6999044" cy="3197291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60" y="1246907"/>
            <a:ext cx="3810000" cy="381000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3919" y="4369007"/>
            <a:ext cx="5014823" cy="2384306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8348" y="116696"/>
            <a:ext cx="1472189" cy="2260423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27" y="5036133"/>
            <a:ext cx="2085833" cy="156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33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180940" y="649391"/>
            <a:ext cx="4863109" cy="826936"/>
          </a:xfrm>
        </p:spPr>
        <p:txBody>
          <a:bodyPr>
            <a:normAutofit/>
          </a:bodyPr>
          <a:lstStyle/>
          <a:p>
            <a:pPr algn="ctr"/>
            <a:r>
              <a:rPr lang="es-NI" sz="4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Tema 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idx="1"/>
          </p:nvPr>
        </p:nvSpPr>
        <p:spPr>
          <a:xfrm>
            <a:off x="392966" y="1907330"/>
            <a:ext cx="10439054" cy="2857192"/>
          </a:xfrm>
        </p:spPr>
        <p:txBody>
          <a:bodyPr wrap="square">
            <a:spAutoFit/>
          </a:bodyPr>
          <a:lstStyle/>
          <a:p>
            <a:pPr marL="0" indent="0" algn="just" defTabSz="457200">
              <a:lnSpc>
                <a:spcPct val="150000"/>
              </a:lnSpc>
              <a:spcAft>
                <a:spcPts val="0"/>
              </a:spcAft>
              <a:buNone/>
            </a:pPr>
            <a:r>
              <a:rPr lang="es-NI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Desarrollo de una aplicación móvil  de registro de productos para la empresa “MANANTIAL DE VIDA”, en la ciudad de Juigalpa Chontales durante el segundo semestre del año 2018.</a:t>
            </a:r>
            <a:endParaRPr lang="es-E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algn="just" defTabSz="457200">
              <a:lnSpc>
                <a:spcPct val="150000"/>
              </a:lnSpc>
              <a:spcAft>
                <a:spcPts val="0"/>
              </a:spcAft>
            </a:pPr>
            <a:endParaRPr lang="es-E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2749" y="4278511"/>
            <a:ext cx="2579489" cy="257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10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143335" y="460209"/>
            <a:ext cx="4863109" cy="82693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s-NI" sz="4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Descripción de la Aplicación 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4158" y="4429274"/>
            <a:ext cx="2596027" cy="2587402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1528547" y="1601773"/>
            <a:ext cx="896657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3200" dirty="0">
                <a:latin typeface="Times New Roman" panose="02020603050405020304" pitchFamily="18" charset="0"/>
                <a:ea typeface="Calibri" panose="020F0502020204030204" pitchFamily="34" charset="0"/>
              </a:rPr>
              <a:t>La aplicación móvil consiste en el registro de productos de agua purificada de la empresa “MANANTIAL DE VIDA” de la ciudad de Juigalpa Chontales.</a:t>
            </a:r>
            <a:endParaRPr lang="es-ES" sz="3200" dirty="0"/>
          </a:p>
        </p:txBody>
      </p:sp>
    </p:spTree>
    <p:extLst>
      <p:ext uri="{BB962C8B-B14F-4D97-AF65-F5344CB8AC3E}">
        <p14:creationId xmlns:p14="http://schemas.microsoft.com/office/powerpoint/2010/main" val="2855080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90895" y="299791"/>
            <a:ext cx="7365966" cy="826936"/>
          </a:xfrm>
        </p:spPr>
        <p:txBody>
          <a:bodyPr vert="horz" lIns="91440" tIns="45720" rIns="91440" bIns="45720" rtlCol="0" anchor="b">
            <a:noAutofit/>
          </a:bodyPr>
          <a:lstStyle/>
          <a:p>
            <a:pPr lvl="3" algn="ctr" rtl="0">
              <a:lnSpc>
                <a:spcPct val="90000"/>
              </a:lnSpc>
              <a:spcBef>
                <a:spcPct val="0"/>
              </a:spcBef>
            </a:pPr>
            <a:br>
              <a:rPr lang="es-ES" sz="1800" b="1" dirty="0"/>
            </a:br>
            <a:br>
              <a:rPr lang="es-ES" sz="1800" b="1" dirty="0"/>
            </a:br>
            <a:endParaRPr lang="es-NI" sz="48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ítulo 1"/>
          <p:cNvSpPr txBox="1">
            <a:spLocks/>
          </p:cNvSpPr>
          <p:nvPr/>
        </p:nvSpPr>
        <p:spPr>
          <a:xfrm>
            <a:off x="4776714" y="585786"/>
            <a:ext cx="2279177" cy="8269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s-NI" b="1" dirty="0">
              <a:latin typeface="Calisto MT" panose="02040603050505030304" pitchFamily="18" charset="0"/>
            </a:endParaRPr>
          </a:p>
        </p:txBody>
      </p:sp>
      <p:sp>
        <p:nvSpPr>
          <p:cNvPr id="7" name="Título 1"/>
          <p:cNvSpPr txBox="1">
            <a:spLocks/>
          </p:cNvSpPr>
          <p:nvPr/>
        </p:nvSpPr>
        <p:spPr>
          <a:xfrm>
            <a:off x="2233319" y="864476"/>
            <a:ext cx="7365966" cy="82693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3" algn="ctr" defTabSz="914400" rtl="0">
              <a:lnSpc>
                <a:spcPct val="90000"/>
              </a:lnSpc>
              <a:spcBef>
                <a:spcPct val="0"/>
              </a:spcBef>
            </a:pPr>
            <a:r>
              <a:rPr lang="es-NI" sz="4800" b="1" kern="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Herramientas Para el Desarrollo de la APP Móvil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604" y="2114445"/>
            <a:ext cx="3056151" cy="3541594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4585646" y="2599753"/>
            <a:ext cx="5213447" cy="30562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US" sz="3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s-US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 un marco de JavaScript para escribir aplicaciones móviles reactiva y de representación nativa para iOS y Android</a:t>
            </a:r>
            <a:endParaRPr lang="es-ES" sz="3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97" b="17821"/>
          <a:stretch/>
        </p:blipFill>
        <p:spPr>
          <a:xfrm>
            <a:off x="93436" y="434672"/>
            <a:ext cx="1897459" cy="1232996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9093" y="166391"/>
            <a:ext cx="1391501" cy="146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589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90895" y="299791"/>
            <a:ext cx="7365966" cy="826936"/>
          </a:xfrm>
        </p:spPr>
        <p:txBody>
          <a:bodyPr vert="horz" lIns="91440" tIns="45720" rIns="91440" bIns="45720" rtlCol="0" anchor="b">
            <a:noAutofit/>
          </a:bodyPr>
          <a:lstStyle/>
          <a:p>
            <a:pPr lvl="3" algn="ctr" rtl="0">
              <a:lnSpc>
                <a:spcPct val="90000"/>
              </a:lnSpc>
              <a:spcBef>
                <a:spcPct val="0"/>
              </a:spcBef>
            </a:pPr>
            <a:br>
              <a:rPr lang="es-ES" sz="1800" b="1" dirty="0"/>
            </a:br>
            <a:br>
              <a:rPr lang="es-ES" sz="1800" b="1" dirty="0"/>
            </a:br>
            <a:endParaRPr lang="es-NI" sz="48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ítulo 1"/>
          <p:cNvSpPr txBox="1">
            <a:spLocks/>
          </p:cNvSpPr>
          <p:nvPr/>
        </p:nvSpPr>
        <p:spPr>
          <a:xfrm>
            <a:off x="4776714" y="585786"/>
            <a:ext cx="2279177" cy="8269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s-NI" b="1" dirty="0">
              <a:latin typeface="Calisto MT" panose="02040603050505030304" pitchFamily="18" charset="0"/>
            </a:endParaRPr>
          </a:p>
        </p:txBody>
      </p:sp>
      <p:sp>
        <p:nvSpPr>
          <p:cNvPr id="7" name="Título 1"/>
          <p:cNvSpPr txBox="1">
            <a:spLocks/>
          </p:cNvSpPr>
          <p:nvPr/>
        </p:nvSpPr>
        <p:spPr>
          <a:xfrm>
            <a:off x="1990895" y="735186"/>
            <a:ext cx="7365966" cy="82693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3" algn="ctr" defTabSz="914400" rtl="0">
              <a:lnSpc>
                <a:spcPct val="90000"/>
              </a:lnSpc>
              <a:spcBef>
                <a:spcPct val="0"/>
              </a:spcBef>
            </a:pPr>
            <a:r>
              <a:rPr lang="es-NI" sz="4800" b="1" kern="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Herramientas Para el Desarrollo de la APP Móvil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908" y="1875291"/>
            <a:ext cx="3535066" cy="994944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271072" y="3214175"/>
            <a:ext cx="440157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 trata de una plataforma integral para el desarrollo de aplicaciones (Android, iOS, web),</a:t>
            </a:r>
            <a:endParaRPr lang="es-E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2" t="22782" r="6777" b="21753"/>
          <a:stretch/>
        </p:blipFill>
        <p:spPr>
          <a:xfrm>
            <a:off x="5609230" y="1714052"/>
            <a:ext cx="4531057" cy="1023584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5308980" y="3029726"/>
            <a:ext cx="5636526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Usa base de datos </a:t>
            </a:r>
            <a:r>
              <a:rPr lang="es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NoSQL</a:t>
            </a:r>
            <a:r>
              <a:rPr lang="es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Flexible, escalable y en la nube a fin de almacenar y sincronizar datos para la programación en lado de cliente servidor </a:t>
            </a:r>
            <a:endParaRPr lang="es-E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923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085344" y="137240"/>
            <a:ext cx="7365966" cy="826936"/>
          </a:xfrm>
        </p:spPr>
        <p:txBody>
          <a:bodyPr>
            <a:noAutofit/>
          </a:bodyPr>
          <a:lstStyle/>
          <a:p>
            <a:pPr lvl="3" algn="ctr" rtl="0">
              <a:lnSpc>
                <a:spcPct val="90000"/>
              </a:lnSpc>
              <a:spcBef>
                <a:spcPct val="0"/>
              </a:spcBef>
            </a:pPr>
            <a:r>
              <a:rPr lang="es-NI" sz="4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Requisitos Funcionales</a:t>
            </a:r>
          </a:p>
        </p:txBody>
      </p:sp>
      <p:sp>
        <p:nvSpPr>
          <p:cNvPr id="5" name="Título 1"/>
          <p:cNvSpPr txBox="1">
            <a:spLocks/>
          </p:cNvSpPr>
          <p:nvPr/>
        </p:nvSpPr>
        <p:spPr>
          <a:xfrm>
            <a:off x="4776714" y="585786"/>
            <a:ext cx="2279177" cy="8269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s-NI" b="1" dirty="0">
              <a:latin typeface="Calisto MT" panose="02040603050505030304" pitchFamily="18" charset="0"/>
            </a:endParaRPr>
          </a:p>
        </p:txBody>
      </p:sp>
      <p:graphicFrame>
        <p:nvGraphicFramePr>
          <p:cNvPr id="6" name="Diagrama 5"/>
          <p:cNvGraphicFramePr/>
          <p:nvPr>
            <p:extLst>
              <p:ext uri="{D42A27DB-BD31-4B8C-83A1-F6EECF244321}">
                <p14:modId xmlns:p14="http://schemas.microsoft.com/office/powerpoint/2010/main" val="3148735469"/>
              </p:ext>
            </p:extLst>
          </p:nvPr>
        </p:nvGraphicFramePr>
        <p:xfrm>
          <a:off x="4455235" y="1675012"/>
          <a:ext cx="5883702" cy="47735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7" name="Imagen 2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137" y="2059890"/>
            <a:ext cx="3067550" cy="400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267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90895" y="713259"/>
            <a:ext cx="7365966" cy="826936"/>
          </a:xfrm>
        </p:spPr>
        <p:txBody>
          <a:bodyPr vert="horz" lIns="91440" tIns="45720" rIns="91440" bIns="45720" rtlCol="0" anchor="b">
            <a:noAutofit/>
          </a:bodyPr>
          <a:lstStyle/>
          <a:p>
            <a:pPr lvl="3" algn="ctr" rtl="0">
              <a:lnSpc>
                <a:spcPct val="90000"/>
              </a:lnSpc>
              <a:spcBef>
                <a:spcPct val="0"/>
              </a:spcBef>
            </a:pPr>
            <a:r>
              <a:rPr lang="es-NI" sz="4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Arquitectura de la aplicación</a:t>
            </a:r>
          </a:p>
        </p:txBody>
      </p:sp>
      <p:sp>
        <p:nvSpPr>
          <p:cNvPr id="5" name="Título 1"/>
          <p:cNvSpPr txBox="1">
            <a:spLocks/>
          </p:cNvSpPr>
          <p:nvPr/>
        </p:nvSpPr>
        <p:spPr>
          <a:xfrm>
            <a:off x="4776714" y="585786"/>
            <a:ext cx="2279177" cy="8269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s-NI" b="1" dirty="0">
              <a:latin typeface="Calisto MT" panose="02040603050505030304" pitchFamily="18" charset="0"/>
            </a:endParaRPr>
          </a:p>
        </p:txBody>
      </p:sp>
      <p:graphicFrame>
        <p:nvGraphicFramePr>
          <p:cNvPr id="3" name="Diagrama 2"/>
          <p:cNvGraphicFramePr/>
          <p:nvPr>
            <p:extLst>
              <p:ext uri="{D42A27DB-BD31-4B8C-83A1-F6EECF244321}">
                <p14:modId xmlns:p14="http://schemas.microsoft.com/office/powerpoint/2010/main" val="3443989434"/>
              </p:ext>
            </p:extLst>
          </p:nvPr>
        </p:nvGraphicFramePr>
        <p:xfrm>
          <a:off x="2308195" y="1667668"/>
          <a:ext cx="6859947" cy="21586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Rectángulo 3">
            <a:extLst>
              <a:ext uri="{FF2B5EF4-FFF2-40B4-BE49-F238E27FC236}">
                <a16:creationId xmlns:a16="http://schemas.microsoft.com/office/drawing/2014/main" id="{2AEC53EA-8874-4814-87AC-298E369EE0C3}"/>
              </a:ext>
            </a:extLst>
          </p:cNvPr>
          <p:cNvSpPr/>
          <p:nvPr/>
        </p:nvSpPr>
        <p:spPr>
          <a:xfrm>
            <a:off x="446843" y="5092171"/>
            <a:ext cx="4560163" cy="1288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dirty="0">
                <a:latin typeface="Times New Roman" panose="02020603050405020304" pitchFamily="18" charset="0"/>
                <a:ea typeface="Calibri" panose="020F0502020204030204" pitchFamily="34" charset="0"/>
              </a:rPr>
              <a:t>En este directorio se encuentra el código de interfaz de usuario y estilos, este no posee estado.</a:t>
            </a:r>
            <a:endParaRPr lang="es-ES" dirty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E99337A7-BF98-4F58-9B7C-E97AB96A926E}"/>
              </a:ext>
            </a:extLst>
          </p:cNvPr>
          <p:cNvSpPr/>
          <p:nvPr/>
        </p:nvSpPr>
        <p:spPr>
          <a:xfrm>
            <a:off x="796451" y="4390439"/>
            <a:ext cx="3225563" cy="7017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3" defTabSz="914400">
              <a:lnSpc>
                <a:spcPct val="90000"/>
              </a:lnSpc>
              <a:spcBef>
                <a:spcPct val="0"/>
              </a:spcBef>
            </a:pPr>
            <a:r>
              <a:rPr lang="es-NI" sz="4400" b="1" kern="0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Components</a:t>
            </a:r>
            <a:endParaRPr lang="es-NI" sz="4400" b="1" kern="0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972A399B-A2F6-4B42-B770-61537E873B68}"/>
              </a:ext>
            </a:extLst>
          </p:cNvPr>
          <p:cNvSpPr/>
          <p:nvPr/>
        </p:nvSpPr>
        <p:spPr>
          <a:xfrm>
            <a:off x="7212110" y="4390440"/>
            <a:ext cx="2629246" cy="7017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3" defTabSz="914400">
              <a:lnSpc>
                <a:spcPct val="90000"/>
              </a:lnSpc>
              <a:spcBef>
                <a:spcPct val="0"/>
              </a:spcBef>
            </a:pPr>
            <a:r>
              <a:rPr lang="es-NI" sz="4400" b="1" kern="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Container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52458E15-90B4-4017-92D4-C3658E72485A}"/>
              </a:ext>
            </a:extLst>
          </p:cNvPr>
          <p:cNvSpPr/>
          <p:nvPr/>
        </p:nvSpPr>
        <p:spPr>
          <a:xfrm>
            <a:off x="6160567" y="5092171"/>
            <a:ext cx="4732333" cy="1288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dirty="0">
                <a:latin typeface="Times New Roman" panose="02020603050405020304" pitchFamily="18" charset="0"/>
                <a:ea typeface="Calibri" panose="020F0502020204030204" pitchFamily="34" charset="0"/>
              </a:rPr>
              <a:t>En este directorio se encuentra la lógica de la aplicación, son componentes contenedores que extienden de </a:t>
            </a:r>
            <a:r>
              <a:rPr lang="es-ES" dirty="0" err="1">
                <a:latin typeface="Times New Roman" panose="02020603050405020304" pitchFamily="18" charset="0"/>
                <a:ea typeface="Calibri" panose="020F0502020204030204" pitchFamily="34" charset="0"/>
              </a:rPr>
              <a:t>component</a:t>
            </a:r>
            <a:r>
              <a:rPr lang="es-ES" dirty="0"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26513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90895" y="299791"/>
            <a:ext cx="7365966" cy="826936"/>
          </a:xfrm>
        </p:spPr>
        <p:txBody>
          <a:bodyPr vert="horz" lIns="91440" tIns="45720" rIns="91440" bIns="45720" rtlCol="0" anchor="b">
            <a:noAutofit/>
          </a:bodyPr>
          <a:lstStyle/>
          <a:p>
            <a:pPr lvl="3" algn="ctr" rtl="0">
              <a:lnSpc>
                <a:spcPct val="90000"/>
              </a:lnSpc>
              <a:spcBef>
                <a:spcPct val="0"/>
              </a:spcBef>
            </a:pPr>
            <a:r>
              <a:rPr lang="es-NI" sz="4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Mapa de Navegación </a:t>
            </a:r>
          </a:p>
        </p:txBody>
      </p:sp>
      <p:sp>
        <p:nvSpPr>
          <p:cNvPr id="5" name="Título 1"/>
          <p:cNvSpPr txBox="1">
            <a:spLocks/>
          </p:cNvSpPr>
          <p:nvPr/>
        </p:nvSpPr>
        <p:spPr>
          <a:xfrm>
            <a:off x="4776714" y="585786"/>
            <a:ext cx="2279177" cy="8269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s-NI" b="1" dirty="0">
              <a:latin typeface="Calisto MT" panose="02040603050505030304" pitchFamily="18" charset="0"/>
            </a:endParaRPr>
          </a:p>
        </p:txBody>
      </p:sp>
      <p:graphicFrame>
        <p:nvGraphicFramePr>
          <p:cNvPr id="3" name="Diagrama 2"/>
          <p:cNvGraphicFramePr/>
          <p:nvPr>
            <p:extLst/>
          </p:nvPr>
        </p:nvGraphicFramePr>
        <p:xfrm>
          <a:off x="1852302" y="112672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05254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085344" y="137240"/>
            <a:ext cx="7365966" cy="826936"/>
          </a:xfrm>
        </p:spPr>
        <p:txBody>
          <a:bodyPr>
            <a:noAutofit/>
          </a:bodyPr>
          <a:lstStyle/>
          <a:p>
            <a:pPr lvl="3" algn="ctr" rtl="0">
              <a:lnSpc>
                <a:spcPct val="90000"/>
              </a:lnSpc>
              <a:spcBef>
                <a:spcPct val="0"/>
              </a:spcBef>
            </a:pPr>
            <a:r>
              <a:rPr lang="es-NI" sz="4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Diseño de la Aplicación</a:t>
            </a:r>
          </a:p>
        </p:txBody>
      </p:sp>
      <p:sp>
        <p:nvSpPr>
          <p:cNvPr id="5" name="Título 1"/>
          <p:cNvSpPr txBox="1">
            <a:spLocks/>
          </p:cNvSpPr>
          <p:nvPr/>
        </p:nvSpPr>
        <p:spPr>
          <a:xfrm>
            <a:off x="4776714" y="585786"/>
            <a:ext cx="2279177" cy="8269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s-NI" b="1" dirty="0">
              <a:latin typeface="Calisto MT" panose="02040603050505030304" pitchFamily="18" charset="0"/>
            </a:endParaRP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97" y="1215034"/>
            <a:ext cx="3647596" cy="5229868"/>
          </a:xfrm>
          <a:prstGeom prst="rect">
            <a:avLst/>
          </a:prstGeom>
        </p:spPr>
      </p:pic>
      <p:sp>
        <p:nvSpPr>
          <p:cNvPr id="12" name="Título 1"/>
          <p:cNvSpPr txBox="1">
            <a:spLocks/>
          </p:cNvSpPr>
          <p:nvPr/>
        </p:nvSpPr>
        <p:spPr>
          <a:xfrm>
            <a:off x="6762220" y="1738641"/>
            <a:ext cx="1870232" cy="82693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3" defTabSz="914400" rtl="0">
              <a:lnSpc>
                <a:spcPct val="90000"/>
              </a:lnSpc>
              <a:spcBef>
                <a:spcPct val="0"/>
              </a:spcBef>
            </a:pPr>
            <a:r>
              <a:rPr lang="es-NI" sz="4400" b="1" kern="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</a:p>
        </p:txBody>
      </p:sp>
      <p:sp>
        <p:nvSpPr>
          <p:cNvPr id="11" name="Rectángulo 10"/>
          <p:cNvSpPr/>
          <p:nvPr/>
        </p:nvSpPr>
        <p:spPr>
          <a:xfrm>
            <a:off x="4649336" y="2891496"/>
            <a:ext cx="6096000" cy="221881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3200" dirty="0">
                <a:latin typeface="Times New Roman" panose="02020603050405020304" pitchFamily="18" charset="0"/>
                <a:ea typeface="Calibri" panose="020F0502020204030204" pitchFamily="34" charset="0"/>
              </a:rPr>
              <a:t>Para entrar al menú principal de la aplicación es necesario loguearse con usuario y contraseña .</a:t>
            </a:r>
            <a:endParaRPr lang="es-ES" sz="3200" dirty="0"/>
          </a:p>
        </p:txBody>
      </p:sp>
    </p:spTree>
    <p:extLst>
      <p:ext uri="{BB962C8B-B14F-4D97-AF65-F5344CB8AC3E}">
        <p14:creationId xmlns:p14="http://schemas.microsoft.com/office/powerpoint/2010/main" val="3743608223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Personalizado 1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0E161C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2062</TotalTime>
  <Words>355</Words>
  <Application>Microsoft Office PowerPoint</Application>
  <PresentationFormat>Panorámica</PresentationFormat>
  <Paragraphs>59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0" baseType="lpstr">
      <vt:lpstr>Arial</vt:lpstr>
      <vt:lpstr>Calisto MT</vt:lpstr>
      <vt:lpstr>Century Gothic</vt:lpstr>
      <vt:lpstr>Times New Roman</vt:lpstr>
      <vt:lpstr>Wingdings 2</vt:lpstr>
      <vt:lpstr>View</vt:lpstr>
      <vt:lpstr>Presentación de PowerPoint</vt:lpstr>
      <vt:lpstr>Tema </vt:lpstr>
      <vt:lpstr>Descripción de la Aplicación </vt:lpstr>
      <vt:lpstr>  </vt:lpstr>
      <vt:lpstr>  </vt:lpstr>
      <vt:lpstr>Requisitos Funcionales</vt:lpstr>
      <vt:lpstr>Arquitectura de la aplicación</vt:lpstr>
      <vt:lpstr>Mapa de Navegación </vt:lpstr>
      <vt:lpstr>Diseño de la Aplicación</vt:lpstr>
      <vt:lpstr>Diseño de la Aplicación</vt:lpstr>
      <vt:lpstr>Diseño de la Aplicación</vt:lpstr>
      <vt:lpstr>Diseño de la Aplicación</vt:lpstr>
      <vt:lpstr>Diseño de la Aplicación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Edward Blast</dc:creator>
  <cp:lastModifiedBy>TITO DUARTE</cp:lastModifiedBy>
  <cp:revision>141</cp:revision>
  <dcterms:created xsi:type="dcterms:W3CDTF">2017-03-18T20:17:58Z</dcterms:created>
  <dcterms:modified xsi:type="dcterms:W3CDTF">2019-04-12T17:57:17Z</dcterms:modified>
</cp:coreProperties>
</file>